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7" r:id="rId4"/>
  </p:sldMasterIdLst>
  <p:notesMasterIdLst>
    <p:notesMasterId r:id="rId29"/>
  </p:notesMasterIdLst>
  <p:sldIdLst>
    <p:sldId id="256" r:id="rId5"/>
    <p:sldId id="257" r:id="rId6"/>
    <p:sldId id="284" r:id="rId7"/>
    <p:sldId id="259" r:id="rId8"/>
    <p:sldId id="261" r:id="rId9"/>
    <p:sldId id="263" r:id="rId10"/>
    <p:sldId id="288" r:id="rId11"/>
    <p:sldId id="271" r:id="rId12"/>
    <p:sldId id="299" r:id="rId13"/>
    <p:sldId id="268" r:id="rId14"/>
    <p:sldId id="297" r:id="rId15"/>
    <p:sldId id="278" r:id="rId16"/>
    <p:sldId id="304" r:id="rId17"/>
    <p:sldId id="303" r:id="rId18"/>
    <p:sldId id="302" r:id="rId19"/>
    <p:sldId id="277" r:id="rId20"/>
    <p:sldId id="305" r:id="rId21"/>
    <p:sldId id="306" r:id="rId22"/>
    <p:sldId id="301" r:id="rId23"/>
    <p:sldId id="300" r:id="rId24"/>
    <p:sldId id="280" r:id="rId25"/>
    <p:sldId id="281" r:id="rId26"/>
    <p:sldId id="291" r:id="rId27"/>
    <p:sldId id="283" r:id="rId28"/>
  </p:sldIdLst>
  <p:sldSz cx="9144000" cy="5143500" type="screen16x9"/>
  <p:notesSz cx="6858000" cy="9144000"/>
  <p:embeddedFontLst>
    <p:embeddedFont>
      <p:font typeface="Comic Sans MS" panose="030F0702030302020204" pitchFamily="66" charset="0"/>
      <p:regular r:id="rId30"/>
      <p:bold r:id="rId31"/>
      <p:italic r:id="rId32"/>
      <p:boldItalic r:id="rId33"/>
    </p:embeddedFont>
    <p:embeddedFont>
      <p:font typeface="Lato" panose="020F0502020204030203" pitchFamily="34" charset="0"/>
      <p:regular r:id="rId34"/>
      <p:bold r:id="rId35"/>
      <p:italic r:id="rId36"/>
      <p:boldItalic r:id="rId37"/>
    </p:embeddedFont>
    <p:embeddedFont>
      <p:font typeface="Letter-join No-Lead 40" panose="02000503000000020003" pitchFamily="50" charset="0"/>
      <p:regular r:id="rId38"/>
    </p:embeddedFont>
    <p:embeddedFont>
      <p:font typeface="Livvic" pitchFamily="2" charset="0"/>
      <p:regular r:id="rId39"/>
      <p:bold r:id="rId40"/>
      <p:italic r:id="rId41"/>
      <p:boldItalic r:id="rId42"/>
    </p:embeddedFont>
    <p:embeddedFont>
      <p:font typeface="Patrick Hand" panose="00000500000000000000" pitchFamily="2" charset="0"/>
      <p:regular r:id="rId43"/>
    </p:embeddedFont>
    <p:embeddedFont>
      <p:font typeface="Raleway" pitchFamily="2" charset="0"/>
      <p:regular r:id="rId44"/>
      <p:bold r:id="rId45"/>
      <p:italic r:id="rId46"/>
      <p:boldItalic r:id="rId47"/>
    </p:embeddedFont>
    <p:embeddedFont>
      <p:font typeface="Raleway Medium" pitchFamily="2" charset="0"/>
      <p:regular r:id="rId48"/>
      <p:bold r:id="rId49"/>
      <p:italic r:id="rId50"/>
      <p:boldItalic r:id="rId51"/>
    </p:embeddedFont>
    <p:embeddedFont>
      <p:font typeface="Roboto Condensed Light" panose="02000000000000000000" pitchFamily="2" charset="0"/>
      <p:regular r:id="rId52"/>
      <p:italic r:id="rId5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80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10.fntdata"/><Relationship Id="rId21" Type="http://schemas.openxmlformats.org/officeDocument/2006/relationships/slide" Target="slides/slide17.xml"/><Relationship Id="rId34" Type="http://schemas.openxmlformats.org/officeDocument/2006/relationships/font" Target="fonts/font5.fntdata"/><Relationship Id="rId42" Type="http://schemas.openxmlformats.org/officeDocument/2006/relationships/font" Target="fonts/font13.fntdata"/><Relationship Id="rId47" Type="http://schemas.openxmlformats.org/officeDocument/2006/relationships/font" Target="fonts/font18.fntdata"/><Relationship Id="rId50" Type="http://schemas.openxmlformats.org/officeDocument/2006/relationships/font" Target="fonts/font21.fntdata"/><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notesMaster" Target="notesMasters/notesMaster1.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font" Target="fonts/font11.fntdata"/><Relationship Id="rId45" Type="http://schemas.openxmlformats.org/officeDocument/2006/relationships/font" Target="fonts/font16.fntdata"/><Relationship Id="rId53" Type="http://schemas.openxmlformats.org/officeDocument/2006/relationships/font" Target="fonts/font24.fntdata"/><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font" Target="fonts/font1.fntdata"/><Relationship Id="rId35" Type="http://schemas.openxmlformats.org/officeDocument/2006/relationships/font" Target="fonts/font6.fntdata"/><Relationship Id="rId43" Type="http://schemas.openxmlformats.org/officeDocument/2006/relationships/font" Target="fonts/font14.fntdata"/><Relationship Id="rId48" Type="http://schemas.openxmlformats.org/officeDocument/2006/relationships/font" Target="fonts/font19.fntdata"/><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font" Target="fonts/font22.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4.fntdata"/><Relationship Id="rId38" Type="http://schemas.openxmlformats.org/officeDocument/2006/relationships/font" Target="fonts/font9.fntdata"/><Relationship Id="rId46" Type="http://schemas.openxmlformats.org/officeDocument/2006/relationships/font" Target="fonts/font17.fntdata"/><Relationship Id="rId20" Type="http://schemas.openxmlformats.org/officeDocument/2006/relationships/slide" Target="slides/slide16.xml"/><Relationship Id="rId41" Type="http://schemas.openxmlformats.org/officeDocument/2006/relationships/font" Target="fonts/font12.fntdata"/><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7.fntdata"/><Relationship Id="rId49" Type="http://schemas.openxmlformats.org/officeDocument/2006/relationships/font" Target="fonts/font20.fntdata"/><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font" Target="fonts/font2.fntdata"/><Relationship Id="rId44" Type="http://schemas.openxmlformats.org/officeDocument/2006/relationships/font" Target="fonts/font15.fntdata"/><Relationship Id="rId52" Type="http://schemas.openxmlformats.org/officeDocument/2006/relationships/font" Target="fonts/font2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4"/>
        <p:cNvGrpSpPr/>
        <p:nvPr/>
      </p:nvGrpSpPr>
      <p:grpSpPr>
        <a:xfrm>
          <a:off x="0" y="0"/>
          <a:ext cx="0" cy="0"/>
          <a:chOff x="0" y="0"/>
          <a:chExt cx="0" cy="0"/>
        </a:xfrm>
      </p:grpSpPr>
      <p:sp>
        <p:nvSpPr>
          <p:cNvPr id="1205" name="Google Shape;120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6" name="Google Shape;120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500"/>
              <a:t>LP</a:t>
            </a:r>
            <a:endParaRPr sz="15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8"/>
        <p:cNvGrpSpPr/>
        <p:nvPr/>
      </p:nvGrpSpPr>
      <p:grpSpPr>
        <a:xfrm>
          <a:off x="0" y="0"/>
          <a:ext cx="0" cy="0"/>
          <a:chOff x="0" y="0"/>
          <a:chExt cx="0" cy="0"/>
        </a:xfrm>
      </p:grpSpPr>
      <p:sp>
        <p:nvSpPr>
          <p:cNvPr id="1229" name="Google Shape;1229;g8b0255a97d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0" name="Google Shape;1230;g8b0255a97d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5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4"/>
        <p:cNvGrpSpPr/>
        <p:nvPr/>
      </p:nvGrpSpPr>
      <p:grpSpPr>
        <a:xfrm>
          <a:off x="0" y="0"/>
          <a:ext cx="0" cy="0"/>
          <a:chOff x="0" y="0"/>
          <a:chExt cx="0" cy="0"/>
        </a:xfrm>
      </p:grpSpPr>
      <p:sp>
        <p:nvSpPr>
          <p:cNvPr id="1255" name="Google Shape;1255;g8b0255a97d_0_19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6" name="Google Shape;1256;g8b0255a97d_0_19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500"/>
              <a:t>LP</a:t>
            </a:r>
            <a:endParaRPr sz="1500"/>
          </a:p>
        </p:txBody>
      </p:sp>
    </p:spTree>
    <p:extLst>
      <p:ext uri="{BB962C8B-B14F-4D97-AF65-F5344CB8AC3E}">
        <p14:creationId xmlns:p14="http://schemas.microsoft.com/office/powerpoint/2010/main" val="27089931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4"/>
        <p:cNvGrpSpPr/>
        <p:nvPr/>
      </p:nvGrpSpPr>
      <p:grpSpPr>
        <a:xfrm>
          <a:off x="0" y="0"/>
          <a:ext cx="0" cy="0"/>
          <a:chOff x="0" y="0"/>
          <a:chExt cx="0" cy="0"/>
        </a:xfrm>
      </p:grpSpPr>
      <p:sp>
        <p:nvSpPr>
          <p:cNvPr id="1255" name="Google Shape;1255;g8b0255a97d_0_19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6" name="Google Shape;1256;g8b0255a97d_0_19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500"/>
              <a:t>LP</a:t>
            </a:r>
            <a:endParaRPr sz="15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2"/>
        <p:cNvGrpSpPr/>
        <p:nvPr/>
      </p:nvGrpSpPr>
      <p:grpSpPr>
        <a:xfrm>
          <a:off x="0" y="0"/>
          <a:ext cx="0" cy="0"/>
          <a:chOff x="0" y="0"/>
          <a:chExt cx="0" cy="0"/>
        </a:xfrm>
      </p:grpSpPr>
      <p:sp>
        <p:nvSpPr>
          <p:cNvPr id="1273" name="Google Shape;1273;ged0a0065f1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4" name="Google Shape;1274;ged0a0065f1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LD</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9"/>
        <p:cNvGrpSpPr/>
        <p:nvPr/>
      </p:nvGrpSpPr>
      <p:grpSpPr>
        <a:xfrm>
          <a:off x="0" y="0"/>
          <a:ext cx="0" cy="0"/>
          <a:chOff x="0" y="0"/>
          <a:chExt cx="0" cy="0"/>
        </a:xfrm>
      </p:grpSpPr>
      <p:sp>
        <p:nvSpPr>
          <p:cNvPr id="1290" name="Google Shape;1290;g9e5f6a4130_0_1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1" name="Google Shape;1291;g9e5f6a4130_0_1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500" dirty="0"/>
              <a:t>Please do talk to us and ask us any q’s  or things you might be concerned about (even if you think it’s silly).  If you can speak to us at hometime, we will be around (unless we have a mtg)</a:t>
            </a:r>
          </a:p>
          <a:p>
            <a:pPr marL="0" lvl="0" indent="0" algn="l" rtl="0">
              <a:spcBef>
                <a:spcPts val="0"/>
              </a:spcBef>
              <a:spcAft>
                <a:spcPts val="0"/>
              </a:spcAft>
              <a:buNone/>
            </a:pPr>
            <a:r>
              <a:rPr lang="en" sz="1500" dirty="0"/>
              <a:t>We understand that it isn’t always easy for you to talk to us especially if you aren’t able to collect your child at 3:30. Therefore, we welcome you to email the office and Julie will pass the message on for you to get back to us.  Plus, we’re happy to meet with you if necessary – just ask at hometime or contact the office. </a:t>
            </a:r>
            <a:endParaRPr sz="150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4"/>
        <p:cNvGrpSpPr/>
        <p:nvPr/>
      </p:nvGrpSpPr>
      <p:grpSpPr>
        <a:xfrm>
          <a:off x="0" y="0"/>
          <a:ext cx="0" cy="0"/>
          <a:chOff x="0" y="0"/>
          <a:chExt cx="0" cy="0"/>
        </a:xfrm>
      </p:grpSpPr>
      <p:sp>
        <p:nvSpPr>
          <p:cNvPr id="1335" name="Google Shape;1335;g8252e19517_0_1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6" name="Google Shape;1336;g8252e19517_0_1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500"/>
              <a:t>BP</a:t>
            </a:r>
            <a:endParaRPr sz="1500"/>
          </a:p>
        </p:txBody>
      </p:sp>
    </p:spTree>
    <p:extLst>
      <p:ext uri="{BB962C8B-B14F-4D97-AF65-F5344CB8AC3E}">
        <p14:creationId xmlns:p14="http://schemas.microsoft.com/office/powerpoint/2010/main" val="8793889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5"/>
        <p:cNvGrpSpPr/>
        <p:nvPr/>
      </p:nvGrpSpPr>
      <p:grpSpPr>
        <a:xfrm>
          <a:off x="0" y="0"/>
          <a:ext cx="0" cy="0"/>
          <a:chOff x="0" y="0"/>
          <a:chExt cx="0" cy="0"/>
        </a:xfrm>
      </p:grpSpPr>
      <p:sp>
        <p:nvSpPr>
          <p:cNvPr id="1386" name="Google Shape;1386;g94a0368685_0_16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7" name="Google Shape;1387;g94a0368685_0_16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50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4"/>
        <p:cNvGrpSpPr/>
        <p:nvPr/>
      </p:nvGrpSpPr>
      <p:grpSpPr>
        <a:xfrm>
          <a:off x="0" y="0"/>
          <a:ext cx="0" cy="0"/>
          <a:chOff x="0" y="0"/>
          <a:chExt cx="0" cy="0"/>
        </a:xfrm>
      </p:grpSpPr>
      <p:sp>
        <p:nvSpPr>
          <p:cNvPr id="1335" name="Google Shape;1335;g8252e19517_0_1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6" name="Google Shape;1336;g8252e19517_0_1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500"/>
              <a:t>BP</a:t>
            </a:r>
            <a:endParaRPr sz="15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4"/>
        <p:cNvGrpSpPr/>
        <p:nvPr/>
      </p:nvGrpSpPr>
      <p:grpSpPr>
        <a:xfrm>
          <a:off x="0" y="0"/>
          <a:ext cx="0" cy="0"/>
          <a:chOff x="0" y="0"/>
          <a:chExt cx="0" cy="0"/>
        </a:xfrm>
      </p:grpSpPr>
      <p:sp>
        <p:nvSpPr>
          <p:cNvPr id="1445" name="Google Shape;1445;g9e5f6a4130_0_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6" name="Google Shape;1446;g9e5f6a4130_0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500"/>
              <a:t>SP</a:t>
            </a:r>
            <a:endParaRPr sz="15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6"/>
        <p:cNvGrpSpPr/>
        <p:nvPr/>
      </p:nvGrpSpPr>
      <p:grpSpPr>
        <a:xfrm>
          <a:off x="0" y="0"/>
          <a:ext cx="0" cy="0"/>
          <a:chOff x="0" y="0"/>
          <a:chExt cx="0" cy="0"/>
        </a:xfrm>
      </p:grpSpPr>
      <p:sp>
        <p:nvSpPr>
          <p:cNvPr id="1437" name="Google Shape;1437;g9e5f6a4130_0_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8" name="Google Shape;1438;g9e5f6a4130_0_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500"/>
              <a:t>SP</a:t>
            </a:r>
            <a:endParaRPr sz="15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1"/>
        <p:cNvGrpSpPr/>
        <p:nvPr/>
      </p:nvGrpSpPr>
      <p:grpSpPr>
        <a:xfrm>
          <a:off x="0" y="0"/>
          <a:ext cx="0" cy="0"/>
          <a:chOff x="0" y="0"/>
          <a:chExt cx="0" cy="0"/>
        </a:xfrm>
      </p:grpSpPr>
      <p:sp>
        <p:nvSpPr>
          <p:cNvPr id="1462" name="Google Shape;1462;g155410cc999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3" name="Google Shape;1463;g155410cc999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LP</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8"/>
        <p:cNvGrpSpPr/>
        <p:nvPr/>
      </p:nvGrpSpPr>
      <p:grpSpPr>
        <a:xfrm>
          <a:off x="0" y="0"/>
          <a:ext cx="0" cy="0"/>
          <a:chOff x="0" y="0"/>
          <a:chExt cx="0" cy="0"/>
        </a:xfrm>
      </p:grpSpPr>
      <p:sp>
        <p:nvSpPr>
          <p:cNvPr id="1469" name="Google Shape;1469;g9e5f6a4130_1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0" name="Google Shape;1470;g9e5f6a4130_1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500"/>
              <a:t>LP</a:t>
            </a:r>
            <a:endParaRPr sz="15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3"/>
        <p:cNvGrpSpPr/>
        <p:nvPr/>
      </p:nvGrpSpPr>
      <p:grpSpPr>
        <a:xfrm>
          <a:off x="0" y="0"/>
          <a:ext cx="0" cy="0"/>
          <a:chOff x="0" y="0"/>
          <a:chExt cx="0" cy="0"/>
        </a:xfrm>
      </p:grpSpPr>
      <p:sp>
        <p:nvSpPr>
          <p:cNvPr id="1514" name="Google Shape;1514;g15a31395534_1_24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5" name="Google Shape;1515;g15a31395534_1_24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500"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2"/>
        <p:cNvGrpSpPr/>
        <p:nvPr/>
      </p:nvGrpSpPr>
      <p:grpSpPr>
        <a:xfrm>
          <a:off x="0" y="0"/>
          <a:ext cx="0" cy="0"/>
          <a:chOff x="0" y="0"/>
          <a:chExt cx="0" cy="0"/>
        </a:xfrm>
      </p:grpSpPr>
      <p:sp>
        <p:nvSpPr>
          <p:cNvPr id="1483" name="Google Shape;1483;g9e5f6a4130_1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4" name="Google Shape;1484;g9e5f6a4130_1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500"/>
              <a:t>SP</a:t>
            </a:r>
            <a:endParaRPr sz="15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hyperlink" Target="https://www.flaticon.com/" TargetMode="External"/><Relationship Id="rId2" Type="http://schemas.openxmlformats.org/officeDocument/2006/relationships/hyperlink" Target="https://slidesgo.com/" TargetMode="External"/><Relationship Id="rId1" Type="http://schemas.openxmlformats.org/officeDocument/2006/relationships/slideMaster" Target="../slideMasters/slideMaster1.xml"/><Relationship Id="rId4" Type="http://schemas.openxmlformats.org/officeDocument/2006/relationships/hyperlink" Target="https://www.freepik.com/" TargetMode="Externa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p:nvPr/>
        </p:nvSpPr>
        <p:spPr>
          <a:xfrm>
            <a:off x="1165800" y="1467150"/>
            <a:ext cx="6812400" cy="2209200"/>
          </a:xfrm>
          <a:prstGeom prst="rect">
            <a:avLst/>
          </a:prstGeom>
          <a:solidFill>
            <a:schemeClr val="lt1"/>
          </a:solidFill>
          <a:ln w="28575" cap="flat"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p2"/>
          <p:cNvSpPr txBox="1">
            <a:spLocks noGrp="1"/>
          </p:cNvSpPr>
          <p:nvPr>
            <p:ph type="ctrTitle"/>
          </p:nvPr>
        </p:nvSpPr>
        <p:spPr>
          <a:xfrm>
            <a:off x="1518600" y="1371150"/>
            <a:ext cx="6106800" cy="14868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SzPts val="6500"/>
              <a:buFont typeface="Patrick Hand"/>
              <a:buNone/>
              <a:defRPr sz="6500">
                <a:latin typeface="Patrick Hand"/>
                <a:ea typeface="Patrick Hand"/>
                <a:cs typeface="Patrick Hand"/>
                <a:sym typeface="Patrick Hand"/>
              </a:defRPr>
            </a:lvl1pPr>
            <a:lvl2pPr lvl="1" algn="ctr" rtl="0">
              <a:spcBef>
                <a:spcPts val="0"/>
              </a:spcBef>
              <a:spcAft>
                <a:spcPts val="0"/>
              </a:spcAft>
              <a:buSzPts val="5200"/>
              <a:buFont typeface="Patrick Hand"/>
              <a:buNone/>
              <a:defRPr sz="5200">
                <a:latin typeface="Patrick Hand"/>
                <a:ea typeface="Patrick Hand"/>
                <a:cs typeface="Patrick Hand"/>
                <a:sym typeface="Patrick Hand"/>
              </a:defRPr>
            </a:lvl2pPr>
            <a:lvl3pPr lvl="2" algn="ctr" rtl="0">
              <a:spcBef>
                <a:spcPts val="0"/>
              </a:spcBef>
              <a:spcAft>
                <a:spcPts val="0"/>
              </a:spcAft>
              <a:buSzPts val="5200"/>
              <a:buFont typeface="Patrick Hand"/>
              <a:buNone/>
              <a:defRPr sz="5200">
                <a:latin typeface="Patrick Hand"/>
                <a:ea typeface="Patrick Hand"/>
                <a:cs typeface="Patrick Hand"/>
                <a:sym typeface="Patrick Hand"/>
              </a:defRPr>
            </a:lvl3pPr>
            <a:lvl4pPr lvl="3" algn="ctr" rtl="0">
              <a:spcBef>
                <a:spcPts val="0"/>
              </a:spcBef>
              <a:spcAft>
                <a:spcPts val="0"/>
              </a:spcAft>
              <a:buSzPts val="5200"/>
              <a:buFont typeface="Patrick Hand"/>
              <a:buNone/>
              <a:defRPr sz="5200">
                <a:latin typeface="Patrick Hand"/>
                <a:ea typeface="Patrick Hand"/>
                <a:cs typeface="Patrick Hand"/>
                <a:sym typeface="Patrick Hand"/>
              </a:defRPr>
            </a:lvl4pPr>
            <a:lvl5pPr lvl="4" algn="ctr" rtl="0">
              <a:spcBef>
                <a:spcPts val="0"/>
              </a:spcBef>
              <a:spcAft>
                <a:spcPts val="0"/>
              </a:spcAft>
              <a:buSzPts val="5200"/>
              <a:buFont typeface="Patrick Hand"/>
              <a:buNone/>
              <a:defRPr sz="5200">
                <a:latin typeface="Patrick Hand"/>
                <a:ea typeface="Patrick Hand"/>
                <a:cs typeface="Patrick Hand"/>
                <a:sym typeface="Patrick Hand"/>
              </a:defRPr>
            </a:lvl5pPr>
            <a:lvl6pPr lvl="5" algn="ctr" rtl="0">
              <a:spcBef>
                <a:spcPts val="0"/>
              </a:spcBef>
              <a:spcAft>
                <a:spcPts val="0"/>
              </a:spcAft>
              <a:buSzPts val="5200"/>
              <a:buFont typeface="Patrick Hand"/>
              <a:buNone/>
              <a:defRPr sz="5200">
                <a:latin typeface="Patrick Hand"/>
                <a:ea typeface="Patrick Hand"/>
                <a:cs typeface="Patrick Hand"/>
                <a:sym typeface="Patrick Hand"/>
              </a:defRPr>
            </a:lvl6pPr>
            <a:lvl7pPr lvl="6" algn="ctr" rtl="0">
              <a:spcBef>
                <a:spcPts val="0"/>
              </a:spcBef>
              <a:spcAft>
                <a:spcPts val="0"/>
              </a:spcAft>
              <a:buSzPts val="5200"/>
              <a:buFont typeface="Patrick Hand"/>
              <a:buNone/>
              <a:defRPr sz="5200">
                <a:latin typeface="Patrick Hand"/>
                <a:ea typeface="Patrick Hand"/>
                <a:cs typeface="Patrick Hand"/>
                <a:sym typeface="Patrick Hand"/>
              </a:defRPr>
            </a:lvl7pPr>
            <a:lvl8pPr lvl="7" algn="ctr" rtl="0">
              <a:spcBef>
                <a:spcPts val="0"/>
              </a:spcBef>
              <a:spcAft>
                <a:spcPts val="0"/>
              </a:spcAft>
              <a:buSzPts val="5200"/>
              <a:buFont typeface="Patrick Hand"/>
              <a:buNone/>
              <a:defRPr sz="5200">
                <a:latin typeface="Patrick Hand"/>
                <a:ea typeface="Patrick Hand"/>
                <a:cs typeface="Patrick Hand"/>
                <a:sym typeface="Patrick Hand"/>
              </a:defRPr>
            </a:lvl8pPr>
            <a:lvl9pPr lvl="8" algn="ctr" rtl="0">
              <a:spcBef>
                <a:spcPts val="0"/>
              </a:spcBef>
              <a:spcAft>
                <a:spcPts val="0"/>
              </a:spcAft>
              <a:buSzPts val="5200"/>
              <a:buFont typeface="Patrick Hand"/>
              <a:buNone/>
              <a:defRPr sz="5200">
                <a:latin typeface="Patrick Hand"/>
                <a:ea typeface="Patrick Hand"/>
                <a:cs typeface="Patrick Hand"/>
                <a:sym typeface="Patrick Hand"/>
              </a:defRPr>
            </a:lvl9pPr>
          </a:lstStyle>
          <a:p>
            <a:endParaRPr/>
          </a:p>
        </p:txBody>
      </p:sp>
      <p:sp>
        <p:nvSpPr>
          <p:cNvPr id="11" name="Google Shape;11;p2"/>
          <p:cNvSpPr txBox="1">
            <a:spLocks noGrp="1"/>
          </p:cNvSpPr>
          <p:nvPr>
            <p:ph type="subTitle" idx="1"/>
          </p:nvPr>
        </p:nvSpPr>
        <p:spPr>
          <a:xfrm>
            <a:off x="2033250" y="2881750"/>
            <a:ext cx="5077500" cy="5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algn="ctr" rtl="0">
              <a:lnSpc>
                <a:spcPct val="100000"/>
              </a:lnSpc>
              <a:spcBef>
                <a:spcPts val="0"/>
              </a:spcBef>
              <a:spcAft>
                <a:spcPts val="0"/>
              </a:spcAft>
              <a:buSzPts val="2800"/>
              <a:buFont typeface="Rubik"/>
              <a:buNone/>
              <a:defRPr sz="2800">
                <a:latin typeface="Rubik"/>
                <a:ea typeface="Rubik"/>
                <a:cs typeface="Rubik"/>
                <a:sym typeface="Rubik"/>
              </a:defRPr>
            </a:lvl2pPr>
            <a:lvl3pPr lvl="2" algn="ctr" rtl="0">
              <a:lnSpc>
                <a:spcPct val="100000"/>
              </a:lnSpc>
              <a:spcBef>
                <a:spcPts val="0"/>
              </a:spcBef>
              <a:spcAft>
                <a:spcPts val="0"/>
              </a:spcAft>
              <a:buSzPts val="2800"/>
              <a:buFont typeface="Rubik"/>
              <a:buNone/>
              <a:defRPr sz="2800">
                <a:latin typeface="Rubik"/>
                <a:ea typeface="Rubik"/>
                <a:cs typeface="Rubik"/>
                <a:sym typeface="Rubik"/>
              </a:defRPr>
            </a:lvl3pPr>
            <a:lvl4pPr lvl="3" algn="ctr" rtl="0">
              <a:lnSpc>
                <a:spcPct val="100000"/>
              </a:lnSpc>
              <a:spcBef>
                <a:spcPts val="0"/>
              </a:spcBef>
              <a:spcAft>
                <a:spcPts val="0"/>
              </a:spcAft>
              <a:buSzPts val="2800"/>
              <a:buFont typeface="Rubik"/>
              <a:buNone/>
              <a:defRPr sz="2800">
                <a:latin typeface="Rubik"/>
                <a:ea typeface="Rubik"/>
                <a:cs typeface="Rubik"/>
                <a:sym typeface="Rubik"/>
              </a:defRPr>
            </a:lvl4pPr>
            <a:lvl5pPr lvl="4" algn="ctr" rtl="0">
              <a:lnSpc>
                <a:spcPct val="100000"/>
              </a:lnSpc>
              <a:spcBef>
                <a:spcPts val="0"/>
              </a:spcBef>
              <a:spcAft>
                <a:spcPts val="0"/>
              </a:spcAft>
              <a:buSzPts val="2800"/>
              <a:buFont typeface="Rubik"/>
              <a:buNone/>
              <a:defRPr sz="2800">
                <a:latin typeface="Rubik"/>
                <a:ea typeface="Rubik"/>
                <a:cs typeface="Rubik"/>
                <a:sym typeface="Rubik"/>
              </a:defRPr>
            </a:lvl5pPr>
            <a:lvl6pPr lvl="5" algn="ctr" rtl="0">
              <a:lnSpc>
                <a:spcPct val="100000"/>
              </a:lnSpc>
              <a:spcBef>
                <a:spcPts val="0"/>
              </a:spcBef>
              <a:spcAft>
                <a:spcPts val="0"/>
              </a:spcAft>
              <a:buSzPts val="2800"/>
              <a:buFont typeface="Rubik"/>
              <a:buNone/>
              <a:defRPr sz="2800">
                <a:latin typeface="Rubik"/>
                <a:ea typeface="Rubik"/>
                <a:cs typeface="Rubik"/>
                <a:sym typeface="Rubik"/>
              </a:defRPr>
            </a:lvl6pPr>
            <a:lvl7pPr lvl="6" algn="ctr" rtl="0">
              <a:lnSpc>
                <a:spcPct val="100000"/>
              </a:lnSpc>
              <a:spcBef>
                <a:spcPts val="0"/>
              </a:spcBef>
              <a:spcAft>
                <a:spcPts val="0"/>
              </a:spcAft>
              <a:buSzPts val="2800"/>
              <a:buFont typeface="Rubik"/>
              <a:buNone/>
              <a:defRPr sz="2800">
                <a:latin typeface="Rubik"/>
                <a:ea typeface="Rubik"/>
                <a:cs typeface="Rubik"/>
                <a:sym typeface="Rubik"/>
              </a:defRPr>
            </a:lvl7pPr>
            <a:lvl8pPr lvl="7" algn="ctr" rtl="0">
              <a:lnSpc>
                <a:spcPct val="100000"/>
              </a:lnSpc>
              <a:spcBef>
                <a:spcPts val="0"/>
              </a:spcBef>
              <a:spcAft>
                <a:spcPts val="0"/>
              </a:spcAft>
              <a:buSzPts val="2800"/>
              <a:buFont typeface="Rubik"/>
              <a:buNone/>
              <a:defRPr sz="2800">
                <a:latin typeface="Rubik"/>
                <a:ea typeface="Rubik"/>
                <a:cs typeface="Rubik"/>
                <a:sym typeface="Rubik"/>
              </a:defRPr>
            </a:lvl8pPr>
            <a:lvl9pPr lvl="8" algn="ctr" rtl="0">
              <a:lnSpc>
                <a:spcPct val="100000"/>
              </a:lnSpc>
              <a:spcBef>
                <a:spcPts val="0"/>
              </a:spcBef>
              <a:spcAft>
                <a:spcPts val="0"/>
              </a:spcAft>
              <a:buSzPts val="2800"/>
              <a:buFont typeface="Rubik"/>
              <a:buNone/>
              <a:defRPr sz="2800">
                <a:latin typeface="Rubik"/>
                <a:ea typeface="Rubik"/>
                <a:cs typeface="Rubik"/>
                <a:sym typeface="Rubik"/>
              </a:defRPr>
            </a:lvl9pPr>
          </a:lstStyle>
          <a:p>
            <a:endParaRPr/>
          </a:p>
        </p:txBody>
      </p:sp>
      <p:grpSp>
        <p:nvGrpSpPr>
          <p:cNvPr id="12" name="Google Shape;12;p2"/>
          <p:cNvGrpSpPr/>
          <p:nvPr/>
        </p:nvGrpSpPr>
        <p:grpSpPr>
          <a:xfrm>
            <a:off x="-14512" y="-10350"/>
            <a:ext cx="2022450" cy="1075325"/>
            <a:chOff x="-6300587" y="3973775"/>
            <a:chExt cx="2022450" cy="1075325"/>
          </a:xfrm>
        </p:grpSpPr>
        <p:sp>
          <p:nvSpPr>
            <p:cNvPr id="13" name="Google Shape;13;p2"/>
            <p:cNvSpPr/>
            <p:nvPr/>
          </p:nvSpPr>
          <p:spPr>
            <a:xfrm>
              <a:off x="-6300587" y="3973775"/>
              <a:ext cx="2022450" cy="1075325"/>
            </a:xfrm>
            <a:custGeom>
              <a:avLst/>
              <a:gdLst/>
              <a:ahLst/>
              <a:cxnLst/>
              <a:rect l="l" t="t" r="r" b="b"/>
              <a:pathLst>
                <a:path w="80898" h="43013" extrusionOk="0">
                  <a:moveTo>
                    <a:pt x="34371" y="0"/>
                  </a:moveTo>
                  <a:lnTo>
                    <a:pt x="32780" y="1904"/>
                  </a:lnTo>
                  <a:cubicBezTo>
                    <a:pt x="30352" y="5287"/>
                    <a:pt x="29185" y="9830"/>
                    <a:pt x="27392" y="13848"/>
                  </a:cubicBezTo>
                  <a:cubicBezTo>
                    <a:pt x="25700" y="17866"/>
                    <a:pt x="22629" y="21783"/>
                    <a:pt x="18822" y="21885"/>
                  </a:cubicBezTo>
                  <a:cubicBezTo>
                    <a:pt x="15861" y="21885"/>
                    <a:pt x="13222" y="19668"/>
                    <a:pt x="10896" y="17553"/>
                  </a:cubicBezTo>
                  <a:cubicBezTo>
                    <a:pt x="7402" y="14271"/>
                    <a:pt x="3917" y="10887"/>
                    <a:pt x="0" y="8460"/>
                  </a:cubicBezTo>
                  <a:lnTo>
                    <a:pt x="0" y="26537"/>
                  </a:lnTo>
                  <a:cubicBezTo>
                    <a:pt x="2115" y="29287"/>
                    <a:pt x="4230" y="32036"/>
                    <a:pt x="6455" y="34574"/>
                  </a:cubicBezTo>
                  <a:cubicBezTo>
                    <a:pt x="10438" y="39077"/>
                    <a:pt x="15624" y="43012"/>
                    <a:pt x="20916" y="43012"/>
                  </a:cubicBezTo>
                  <a:cubicBezTo>
                    <a:pt x="22087" y="43012"/>
                    <a:pt x="23262" y="42820"/>
                    <a:pt x="24431" y="42399"/>
                  </a:cubicBezTo>
                  <a:cubicBezTo>
                    <a:pt x="29608" y="40605"/>
                    <a:pt x="32992" y="34785"/>
                    <a:pt x="35428" y="29075"/>
                  </a:cubicBezTo>
                  <a:cubicBezTo>
                    <a:pt x="37856" y="23365"/>
                    <a:pt x="39869" y="17020"/>
                    <a:pt x="43777" y="12689"/>
                  </a:cubicBezTo>
                  <a:cubicBezTo>
                    <a:pt x="48430" y="7504"/>
                    <a:pt x="55096" y="5812"/>
                    <a:pt x="61331" y="4966"/>
                  </a:cubicBezTo>
                  <a:cubicBezTo>
                    <a:pt x="67675" y="4120"/>
                    <a:pt x="74231" y="3908"/>
                    <a:pt x="80051" y="846"/>
                  </a:cubicBezTo>
                  <a:cubicBezTo>
                    <a:pt x="80263" y="736"/>
                    <a:pt x="80576" y="525"/>
                    <a:pt x="80897" y="423"/>
                  </a:cubicBezTo>
                  <a:lnTo>
                    <a:pt x="8089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a:off x="-6300587" y="3973775"/>
              <a:ext cx="859275" cy="547125"/>
            </a:xfrm>
            <a:custGeom>
              <a:avLst/>
              <a:gdLst/>
              <a:ahLst/>
              <a:cxnLst/>
              <a:rect l="l" t="t" r="r" b="b"/>
              <a:pathLst>
                <a:path w="34371" h="21885" extrusionOk="0">
                  <a:moveTo>
                    <a:pt x="0" y="0"/>
                  </a:moveTo>
                  <a:lnTo>
                    <a:pt x="0" y="8460"/>
                  </a:lnTo>
                  <a:cubicBezTo>
                    <a:pt x="3917" y="10887"/>
                    <a:pt x="7402" y="14271"/>
                    <a:pt x="10896" y="17553"/>
                  </a:cubicBezTo>
                  <a:cubicBezTo>
                    <a:pt x="13222" y="19668"/>
                    <a:pt x="15861" y="21885"/>
                    <a:pt x="18822" y="21885"/>
                  </a:cubicBezTo>
                  <a:cubicBezTo>
                    <a:pt x="22629" y="21783"/>
                    <a:pt x="25700" y="17866"/>
                    <a:pt x="27392" y="13848"/>
                  </a:cubicBezTo>
                  <a:cubicBezTo>
                    <a:pt x="29185" y="9830"/>
                    <a:pt x="30352" y="5287"/>
                    <a:pt x="32780" y="1904"/>
                  </a:cubicBezTo>
                  <a:lnTo>
                    <a:pt x="343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 name="Google Shape;15;p2"/>
          <p:cNvGrpSpPr/>
          <p:nvPr/>
        </p:nvGrpSpPr>
        <p:grpSpPr>
          <a:xfrm>
            <a:off x="8046613" y="0"/>
            <a:ext cx="1097388" cy="1657725"/>
            <a:chOff x="8003138" y="150175"/>
            <a:chExt cx="1097388" cy="1657725"/>
          </a:xfrm>
        </p:grpSpPr>
        <p:sp>
          <p:nvSpPr>
            <p:cNvPr id="16" name="Google Shape;16;p2"/>
            <p:cNvSpPr/>
            <p:nvPr/>
          </p:nvSpPr>
          <p:spPr>
            <a:xfrm>
              <a:off x="8135500" y="845625"/>
              <a:ext cx="965025" cy="962275"/>
            </a:xfrm>
            <a:custGeom>
              <a:avLst/>
              <a:gdLst/>
              <a:ahLst/>
              <a:cxnLst/>
              <a:rect l="l" t="t" r="r" b="b"/>
              <a:pathLst>
                <a:path w="38601" h="38491" extrusionOk="0">
                  <a:moveTo>
                    <a:pt x="19355" y="7293"/>
                  </a:moveTo>
                  <a:cubicBezTo>
                    <a:pt x="25911" y="7293"/>
                    <a:pt x="31300" y="12690"/>
                    <a:pt x="31300" y="19246"/>
                  </a:cubicBezTo>
                  <a:cubicBezTo>
                    <a:pt x="31300" y="25802"/>
                    <a:pt x="25911" y="31191"/>
                    <a:pt x="19355" y="31191"/>
                  </a:cubicBezTo>
                  <a:cubicBezTo>
                    <a:pt x="12689" y="31191"/>
                    <a:pt x="7402" y="25802"/>
                    <a:pt x="7402" y="19246"/>
                  </a:cubicBezTo>
                  <a:cubicBezTo>
                    <a:pt x="7402" y="12690"/>
                    <a:pt x="12689" y="7293"/>
                    <a:pt x="19355" y="7293"/>
                  </a:cubicBezTo>
                  <a:close/>
                  <a:moveTo>
                    <a:pt x="19355" y="1"/>
                  </a:moveTo>
                  <a:cubicBezTo>
                    <a:pt x="8671" y="1"/>
                    <a:pt x="0" y="8672"/>
                    <a:pt x="0" y="19246"/>
                  </a:cubicBezTo>
                  <a:cubicBezTo>
                    <a:pt x="0" y="29922"/>
                    <a:pt x="8671" y="38491"/>
                    <a:pt x="19355" y="38491"/>
                  </a:cubicBezTo>
                  <a:cubicBezTo>
                    <a:pt x="29929" y="38491"/>
                    <a:pt x="38600" y="29922"/>
                    <a:pt x="38600" y="19246"/>
                  </a:cubicBezTo>
                  <a:cubicBezTo>
                    <a:pt x="38600" y="8672"/>
                    <a:pt x="29929" y="1"/>
                    <a:pt x="193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7" name="Google Shape;17;p2"/>
            <p:cNvGrpSpPr/>
            <p:nvPr/>
          </p:nvGrpSpPr>
          <p:grpSpPr>
            <a:xfrm>
              <a:off x="8003138" y="150175"/>
              <a:ext cx="980875" cy="980675"/>
              <a:chOff x="4166450" y="897350"/>
              <a:chExt cx="980875" cy="980675"/>
            </a:xfrm>
          </p:grpSpPr>
          <p:sp>
            <p:nvSpPr>
              <p:cNvPr id="18" name="Google Shape;18;p2"/>
              <p:cNvSpPr/>
              <p:nvPr/>
            </p:nvSpPr>
            <p:spPr>
              <a:xfrm>
                <a:off x="4198175" y="1190675"/>
                <a:ext cx="658375" cy="653100"/>
              </a:xfrm>
              <a:custGeom>
                <a:avLst/>
                <a:gdLst/>
                <a:ahLst/>
                <a:cxnLst/>
                <a:rect l="l" t="t" r="r" b="b"/>
                <a:pathLst>
                  <a:path w="26335" h="26124" extrusionOk="0">
                    <a:moveTo>
                      <a:pt x="322" y="0"/>
                    </a:moveTo>
                    <a:lnTo>
                      <a:pt x="0" y="956"/>
                    </a:lnTo>
                    <a:lnTo>
                      <a:pt x="25488" y="26123"/>
                    </a:lnTo>
                    <a:cubicBezTo>
                      <a:pt x="25801" y="26013"/>
                      <a:pt x="26123" y="25912"/>
                      <a:pt x="26334" y="25802"/>
                    </a:cubicBez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2"/>
              <p:cNvSpPr/>
              <p:nvPr/>
            </p:nvSpPr>
            <p:spPr>
              <a:xfrm>
                <a:off x="4171725" y="1278025"/>
                <a:ext cx="597475" cy="592175"/>
              </a:xfrm>
              <a:custGeom>
                <a:avLst/>
                <a:gdLst/>
                <a:ahLst/>
                <a:cxnLst/>
                <a:rect l="l" t="t" r="r" b="b"/>
                <a:pathLst>
                  <a:path w="23899" h="23687" extrusionOk="0">
                    <a:moveTo>
                      <a:pt x="212" y="0"/>
                    </a:moveTo>
                    <a:cubicBezTo>
                      <a:pt x="212" y="423"/>
                      <a:pt x="111" y="736"/>
                      <a:pt x="1" y="1159"/>
                    </a:cubicBezTo>
                    <a:lnTo>
                      <a:pt x="22841" y="23686"/>
                    </a:lnTo>
                    <a:cubicBezTo>
                      <a:pt x="23163" y="23576"/>
                      <a:pt x="23586" y="23576"/>
                      <a:pt x="23899" y="23475"/>
                    </a:cubicBezTo>
                    <a:lnTo>
                      <a:pt x="21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4182300" y="1232975"/>
                <a:ext cx="631950" cy="626650"/>
              </a:xfrm>
              <a:custGeom>
                <a:avLst/>
                <a:gdLst/>
                <a:ahLst/>
                <a:cxnLst/>
                <a:rect l="l" t="t" r="r" b="b"/>
                <a:pathLst>
                  <a:path w="25278" h="25066" extrusionOk="0">
                    <a:moveTo>
                      <a:pt x="322" y="0"/>
                    </a:moveTo>
                    <a:lnTo>
                      <a:pt x="1" y="956"/>
                    </a:lnTo>
                    <a:lnTo>
                      <a:pt x="24322" y="25065"/>
                    </a:lnTo>
                    <a:lnTo>
                      <a:pt x="25277" y="24744"/>
                    </a:ln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4259075" y="1079650"/>
                <a:ext cx="708500" cy="700675"/>
              </a:xfrm>
              <a:custGeom>
                <a:avLst/>
                <a:gdLst/>
                <a:ahLst/>
                <a:cxnLst/>
                <a:rect l="l" t="t" r="r" b="b"/>
                <a:pathLst>
                  <a:path w="28340" h="28027" extrusionOk="0">
                    <a:moveTo>
                      <a:pt x="635" y="0"/>
                    </a:moveTo>
                    <a:cubicBezTo>
                      <a:pt x="424" y="322"/>
                      <a:pt x="212" y="533"/>
                      <a:pt x="1" y="745"/>
                    </a:cubicBezTo>
                    <a:lnTo>
                      <a:pt x="27595" y="28026"/>
                    </a:lnTo>
                    <a:cubicBezTo>
                      <a:pt x="27807" y="27916"/>
                      <a:pt x="28018" y="27705"/>
                      <a:pt x="28340" y="2749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4235175" y="1114125"/>
                <a:ext cx="697925" cy="689875"/>
              </a:xfrm>
              <a:custGeom>
                <a:avLst/>
                <a:gdLst/>
                <a:ahLst/>
                <a:cxnLst/>
                <a:rect l="l" t="t" r="r" b="b"/>
                <a:pathLst>
                  <a:path w="27917" h="27595" extrusionOk="0">
                    <a:moveTo>
                      <a:pt x="534" y="0"/>
                    </a:moveTo>
                    <a:cubicBezTo>
                      <a:pt x="322" y="313"/>
                      <a:pt x="212" y="525"/>
                      <a:pt x="1" y="846"/>
                    </a:cubicBezTo>
                    <a:lnTo>
                      <a:pt x="27071" y="27595"/>
                    </a:lnTo>
                    <a:cubicBezTo>
                      <a:pt x="27392" y="27493"/>
                      <a:pt x="27604" y="27282"/>
                      <a:pt x="27917" y="27172"/>
                    </a:cubicBezTo>
                    <a:lnTo>
                      <a:pt x="53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2"/>
              <p:cNvSpPr/>
              <p:nvPr/>
            </p:nvSpPr>
            <p:spPr>
              <a:xfrm>
                <a:off x="4214025" y="1151125"/>
                <a:ext cx="682075" cy="674025"/>
              </a:xfrm>
              <a:custGeom>
                <a:avLst/>
                <a:gdLst/>
                <a:ahLst/>
                <a:cxnLst/>
                <a:rect l="l" t="t" r="r" b="b"/>
                <a:pathLst>
                  <a:path w="27283" h="26961" extrusionOk="0">
                    <a:moveTo>
                      <a:pt x="534" y="1"/>
                    </a:moveTo>
                    <a:cubicBezTo>
                      <a:pt x="322" y="314"/>
                      <a:pt x="212" y="525"/>
                      <a:pt x="1" y="847"/>
                    </a:cubicBezTo>
                    <a:lnTo>
                      <a:pt x="26436" y="26961"/>
                    </a:lnTo>
                    <a:cubicBezTo>
                      <a:pt x="26758" y="26859"/>
                      <a:pt x="27071" y="26749"/>
                      <a:pt x="27282" y="26538"/>
                    </a:cubicBezTo>
                    <a:lnTo>
                      <a:pt x="53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4166450" y="1328150"/>
                <a:ext cx="552625" cy="549875"/>
              </a:xfrm>
              <a:custGeom>
                <a:avLst/>
                <a:gdLst/>
                <a:ahLst/>
                <a:cxnLst/>
                <a:rect l="l" t="t" r="r" b="b"/>
                <a:pathLst>
                  <a:path w="22105" h="21995" extrusionOk="0">
                    <a:moveTo>
                      <a:pt x="110" y="0"/>
                    </a:moveTo>
                    <a:cubicBezTo>
                      <a:pt x="110" y="423"/>
                      <a:pt x="0" y="846"/>
                      <a:pt x="0" y="1269"/>
                    </a:cubicBezTo>
                    <a:lnTo>
                      <a:pt x="20937" y="21994"/>
                    </a:lnTo>
                    <a:cubicBezTo>
                      <a:pt x="21360" y="21893"/>
                      <a:pt x="21682" y="21893"/>
                      <a:pt x="22105" y="21783"/>
                    </a:cubicBezTo>
                    <a:lnTo>
                      <a:pt x="11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4182300" y="1518475"/>
                <a:ext cx="346450" cy="343675"/>
              </a:xfrm>
              <a:custGeom>
                <a:avLst/>
                <a:gdLst/>
                <a:ahLst/>
                <a:cxnLst/>
                <a:rect l="l" t="t" r="r" b="b"/>
                <a:pathLst>
                  <a:path w="13858" h="13747" extrusionOk="0">
                    <a:moveTo>
                      <a:pt x="1" y="1"/>
                    </a:moveTo>
                    <a:lnTo>
                      <a:pt x="1" y="1"/>
                    </a:lnTo>
                    <a:cubicBezTo>
                      <a:pt x="212" y="635"/>
                      <a:pt x="424" y="1269"/>
                      <a:pt x="745" y="1904"/>
                    </a:cubicBezTo>
                    <a:lnTo>
                      <a:pt x="11954" y="13113"/>
                    </a:lnTo>
                    <a:lnTo>
                      <a:pt x="13857" y="13747"/>
                    </a:lnTo>
                    <a:lnTo>
                      <a:pt x="1" y="1"/>
                    </a:lnTo>
                    <a:close/>
                    <a:moveTo>
                      <a:pt x="13857" y="13747"/>
                    </a:moveTo>
                    <a:lnTo>
                      <a:pt x="13857" y="13747"/>
                    </a:lnTo>
                    <a:lnTo>
                      <a:pt x="13857" y="13747"/>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4647575" y="897350"/>
                <a:ext cx="499750" cy="494250"/>
              </a:xfrm>
              <a:custGeom>
                <a:avLst/>
                <a:gdLst/>
                <a:ahLst/>
                <a:cxnLst/>
                <a:rect l="l" t="t" r="r" b="b"/>
                <a:pathLst>
                  <a:path w="19990" h="19770" extrusionOk="0">
                    <a:moveTo>
                      <a:pt x="0" y="0"/>
                    </a:moveTo>
                    <a:lnTo>
                      <a:pt x="19990" y="19770"/>
                    </a:lnTo>
                    <a:cubicBezTo>
                      <a:pt x="19990" y="19347"/>
                      <a:pt x="19990" y="18924"/>
                      <a:pt x="19880" y="18399"/>
                    </a:cubicBezTo>
                    <a:lnTo>
                      <a:pt x="137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4166450" y="1383750"/>
                <a:ext cx="497000" cy="494275"/>
              </a:xfrm>
              <a:custGeom>
                <a:avLst/>
                <a:gdLst/>
                <a:ahLst/>
                <a:cxnLst/>
                <a:rect l="l" t="t" r="r" b="b"/>
                <a:pathLst>
                  <a:path w="19880" h="19771" extrusionOk="0">
                    <a:moveTo>
                      <a:pt x="0" y="1"/>
                    </a:moveTo>
                    <a:lnTo>
                      <a:pt x="0" y="1371"/>
                    </a:lnTo>
                    <a:lnTo>
                      <a:pt x="18611" y="19770"/>
                    </a:lnTo>
                    <a:lnTo>
                      <a:pt x="19880" y="19770"/>
                    </a:ln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4169200" y="1444450"/>
                <a:ext cx="433575" cy="431025"/>
              </a:xfrm>
              <a:custGeom>
                <a:avLst/>
                <a:gdLst/>
                <a:ahLst/>
                <a:cxnLst/>
                <a:rect l="l" t="t" r="r" b="b"/>
                <a:pathLst>
                  <a:path w="17343" h="17241" extrusionOk="0">
                    <a:moveTo>
                      <a:pt x="0" y="1"/>
                    </a:moveTo>
                    <a:lnTo>
                      <a:pt x="0" y="1"/>
                    </a:lnTo>
                    <a:cubicBezTo>
                      <a:pt x="102" y="534"/>
                      <a:pt x="102" y="1058"/>
                      <a:pt x="212" y="1591"/>
                    </a:cubicBezTo>
                    <a:lnTo>
                      <a:pt x="15752" y="17029"/>
                    </a:lnTo>
                    <a:cubicBezTo>
                      <a:pt x="16285" y="17131"/>
                      <a:pt x="16809" y="17131"/>
                      <a:pt x="17342" y="17241"/>
                    </a:cubicBez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4222075" y="1613650"/>
                <a:ext cx="211500" cy="211500"/>
              </a:xfrm>
              <a:custGeom>
                <a:avLst/>
                <a:gdLst/>
                <a:ahLst/>
                <a:cxnLst/>
                <a:rect l="l" t="t" r="r" b="b"/>
                <a:pathLst>
                  <a:path w="8460" h="8460" extrusionOk="0">
                    <a:moveTo>
                      <a:pt x="0" y="0"/>
                    </a:moveTo>
                    <a:lnTo>
                      <a:pt x="0" y="0"/>
                    </a:lnTo>
                    <a:cubicBezTo>
                      <a:pt x="846" y="1802"/>
                      <a:pt x="2115" y="3384"/>
                      <a:pt x="3595" y="4864"/>
                    </a:cubicBezTo>
                    <a:cubicBezTo>
                      <a:pt x="5076" y="6345"/>
                      <a:pt x="6658" y="7512"/>
                      <a:pt x="8460" y="8460"/>
                    </a:cubicBez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2"/>
              <p:cNvSpPr/>
              <p:nvPr/>
            </p:nvSpPr>
            <p:spPr>
              <a:xfrm>
                <a:off x="4346200" y="992525"/>
                <a:ext cx="705975" cy="703200"/>
              </a:xfrm>
              <a:custGeom>
                <a:avLst/>
                <a:gdLst/>
                <a:ahLst/>
                <a:cxnLst/>
                <a:rect l="l" t="t" r="r" b="b"/>
                <a:pathLst>
                  <a:path w="28239" h="28128" extrusionOk="0">
                    <a:moveTo>
                      <a:pt x="745" y="0"/>
                    </a:moveTo>
                    <a:cubicBezTo>
                      <a:pt x="424" y="212"/>
                      <a:pt x="212" y="423"/>
                      <a:pt x="1" y="635"/>
                    </a:cubicBezTo>
                    <a:lnTo>
                      <a:pt x="27705" y="28127"/>
                    </a:lnTo>
                    <a:cubicBezTo>
                      <a:pt x="27917" y="27806"/>
                      <a:pt x="28027" y="27595"/>
                      <a:pt x="28238" y="27383"/>
                    </a:cubicBezTo>
                    <a:lnTo>
                      <a:pt x="74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a:off x="4592175" y="897350"/>
                <a:ext cx="552425" cy="549875"/>
              </a:xfrm>
              <a:custGeom>
                <a:avLst/>
                <a:gdLst/>
                <a:ahLst/>
                <a:cxnLst/>
                <a:rect l="l" t="t" r="r" b="b"/>
                <a:pathLst>
                  <a:path w="22097" h="21995" extrusionOk="0">
                    <a:moveTo>
                      <a:pt x="1159" y="0"/>
                    </a:moveTo>
                    <a:cubicBezTo>
                      <a:pt x="846" y="102"/>
                      <a:pt x="423" y="102"/>
                      <a:pt x="0" y="212"/>
                    </a:cubicBezTo>
                    <a:lnTo>
                      <a:pt x="21995" y="21995"/>
                    </a:lnTo>
                    <a:cubicBezTo>
                      <a:pt x="22096" y="21572"/>
                      <a:pt x="22096" y="21149"/>
                      <a:pt x="22096" y="20726"/>
                    </a:cubicBezTo>
                    <a:lnTo>
                      <a:pt x="115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2"/>
              <p:cNvSpPr/>
              <p:nvPr/>
            </p:nvSpPr>
            <p:spPr>
              <a:xfrm>
                <a:off x="4708475" y="899875"/>
                <a:ext cx="433575" cy="431050"/>
              </a:xfrm>
              <a:custGeom>
                <a:avLst/>
                <a:gdLst/>
                <a:ahLst/>
                <a:cxnLst/>
                <a:rect l="l" t="t" r="r" b="b"/>
                <a:pathLst>
                  <a:path w="17343" h="17242" extrusionOk="0">
                    <a:moveTo>
                      <a:pt x="1" y="1"/>
                    </a:moveTo>
                    <a:lnTo>
                      <a:pt x="17343" y="17241"/>
                    </a:lnTo>
                    <a:cubicBezTo>
                      <a:pt x="17343" y="16708"/>
                      <a:pt x="17233" y="16184"/>
                      <a:pt x="17131" y="15651"/>
                    </a:cubicBezTo>
                    <a:lnTo>
                      <a:pt x="1583" y="212"/>
                    </a:lnTo>
                    <a:cubicBezTo>
                      <a:pt x="1058" y="111"/>
                      <a:pt x="525" y="111"/>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a:off x="4541825" y="905175"/>
                <a:ext cx="597475" cy="592175"/>
              </a:xfrm>
              <a:custGeom>
                <a:avLst/>
                <a:gdLst/>
                <a:ahLst/>
                <a:cxnLst/>
                <a:rect l="l" t="t" r="r" b="b"/>
                <a:pathLst>
                  <a:path w="23899" h="23687" extrusionOk="0">
                    <a:moveTo>
                      <a:pt x="1168" y="0"/>
                    </a:moveTo>
                    <a:cubicBezTo>
                      <a:pt x="745" y="110"/>
                      <a:pt x="424" y="110"/>
                      <a:pt x="1" y="212"/>
                    </a:cubicBezTo>
                    <a:lnTo>
                      <a:pt x="23687" y="23687"/>
                    </a:lnTo>
                    <a:cubicBezTo>
                      <a:pt x="23797" y="23264"/>
                      <a:pt x="23797" y="22951"/>
                      <a:pt x="23899" y="22528"/>
                    </a:cubicBezTo>
                    <a:lnTo>
                      <a:pt x="116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a:off x="4782500" y="913200"/>
                <a:ext cx="346225" cy="343700"/>
              </a:xfrm>
              <a:custGeom>
                <a:avLst/>
                <a:gdLst/>
                <a:ahLst/>
                <a:cxnLst/>
                <a:rect l="l" t="t" r="r" b="b"/>
                <a:pathLst>
                  <a:path w="13849" h="13748" extrusionOk="0">
                    <a:moveTo>
                      <a:pt x="1" y="1"/>
                    </a:moveTo>
                    <a:lnTo>
                      <a:pt x="13849" y="13747"/>
                    </a:lnTo>
                    <a:lnTo>
                      <a:pt x="13214" y="11844"/>
                    </a:lnTo>
                    <a:lnTo>
                      <a:pt x="2005" y="635"/>
                    </a:lnTo>
                    <a:cubicBezTo>
                      <a:pt x="1269" y="424"/>
                      <a:pt x="635" y="212"/>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a:off x="4877675" y="950225"/>
                <a:ext cx="214050" cy="211500"/>
              </a:xfrm>
              <a:custGeom>
                <a:avLst/>
                <a:gdLst/>
                <a:ahLst/>
                <a:cxnLst/>
                <a:rect l="l" t="t" r="r" b="b"/>
                <a:pathLst>
                  <a:path w="8562" h="8460" extrusionOk="0">
                    <a:moveTo>
                      <a:pt x="0" y="0"/>
                    </a:moveTo>
                    <a:lnTo>
                      <a:pt x="8561" y="8460"/>
                    </a:lnTo>
                    <a:cubicBezTo>
                      <a:pt x="7614" y="6658"/>
                      <a:pt x="6446" y="5076"/>
                      <a:pt x="4966" y="3595"/>
                    </a:cubicBezTo>
                    <a:cubicBezTo>
                      <a:pt x="3486" y="2115"/>
                      <a:pt x="1794" y="948"/>
                      <a:pt x="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2"/>
              <p:cNvSpPr/>
              <p:nvPr/>
            </p:nvSpPr>
            <p:spPr>
              <a:xfrm>
                <a:off x="4314475" y="1021475"/>
                <a:ext cx="711250" cy="705975"/>
              </a:xfrm>
              <a:custGeom>
                <a:avLst/>
                <a:gdLst/>
                <a:ahLst/>
                <a:cxnLst/>
                <a:rect l="l" t="t" r="r" b="b"/>
                <a:pathLst>
                  <a:path w="28450" h="28239" extrusionOk="0">
                    <a:moveTo>
                      <a:pt x="635" y="1"/>
                    </a:moveTo>
                    <a:cubicBezTo>
                      <a:pt x="424" y="111"/>
                      <a:pt x="212" y="322"/>
                      <a:pt x="1" y="635"/>
                    </a:cubicBezTo>
                    <a:lnTo>
                      <a:pt x="27815" y="28238"/>
                    </a:lnTo>
                    <a:cubicBezTo>
                      <a:pt x="28027" y="27917"/>
                      <a:pt x="28238" y="27705"/>
                      <a:pt x="28450" y="27494"/>
                    </a:cubicBezTo>
                    <a:lnTo>
                      <a:pt x="63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2"/>
              <p:cNvSpPr/>
              <p:nvPr/>
            </p:nvSpPr>
            <p:spPr>
              <a:xfrm>
                <a:off x="4285500" y="1047925"/>
                <a:ext cx="711050" cy="705950"/>
              </a:xfrm>
              <a:custGeom>
                <a:avLst/>
                <a:gdLst/>
                <a:ahLst/>
                <a:cxnLst/>
                <a:rect l="l" t="t" r="r" b="b"/>
                <a:pathLst>
                  <a:path w="28442" h="28238" extrusionOk="0">
                    <a:moveTo>
                      <a:pt x="635" y="0"/>
                    </a:moveTo>
                    <a:cubicBezTo>
                      <a:pt x="424" y="322"/>
                      <a:pt x="212" y="533"/>
                      <a:pt x="1" y="745"/>
                    </a:cubicBezTo>
                    <a:lnTo>
                      <a:pt x="27807" y="28238"/>
                    </a:lnTo>
                    <a:cubicBezTo>
                      <a:pt x="28018" y="28128"/>
                      <a:pt x="28230" y="27916"/>
                      <a:pt x="28441" y="2760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2"/>
              <p:cNvSpPr/>
              <p:nvPr/>
            </p:nvSpPr>
            <p:spPr>
              <a:xfrm>
                <a:off x="4377925" y="971375"/>
                <a:ext cx="697925" cy="689875"/>
              </a:xfrm>
              <a:custGeom>
                <a:avLst/>
                <a:gdLst/>
                <a:ahLst/>
                <a:cxnLst/>
                <a:rect l="l" t="t" r="r" b="b"/>
                <a:pathLst>
                  <a:path w="27917" h="27595" extrusionOk="0">
                    <a:moveTo>
                      <a:pt x="847" y="0"/>
                    </a:moveTo>
                    <a:cubicBezTo>
                      <a:pt x="534" y="102"/>
                      <a:pt x="322" y="313"/>
                      <a:pt x="1" y="423"/>
                    </a:cubicBezTo>
                    <a:lnTo>
                      <a:pt x="27392" y="27595"/>
                    </a:lnTo>
                    <a:cubicBezTo>
                      <a:pt x="27604" y="27282"/>
                      <a:pt x="27705" y="27070"/>
                      <a:pt x="27917" y="26749"/>
                    </a:cubicBezTo>
                    <a:lnTo>
                      <a:pt x="84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a:off x="4414950" y="950225"/>
                <a:ext cx="682050" cy="674025"/>
              </a:xfrm>
              <a:custGeom>
                <a:avLst/>
                <a:gdLst/>
                <a:ahLst/>
                <a:cxnLst/>
                <a:rect l="l" t="t" r="r" b="b"/>
                <a:pathLst>
                  <a:path w="27282" h="26961" extrusionOk="0">
                    <a:moveTo>
                      <a:pt x="846" y="0"/>
                    </a:moveTo>
                    <a:cubicBezTo>
                      <a:pt x="533" y="102"/>
                      <a:pt x="322" y="212"/>
                      <a:pt x="0" y="423"/>
                    </a:cubicBezTo>
                    <a:lnTo>
                      <a:pt x="26859" y="26960"/>
                    </a:lnTo>
                    <a:cubicBezTo>
                      <a:pt x="26969" y="26647"/>
                      <a:pt x="27180" y="26436"/>
                      <a:pt x="27282" y="26114"/>
                    </a:cubicBezTo>
                    <a:lnTo>
                      <a:pt x="84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2"/>
              <p:cNvSpPr/>
              <p:nvPr/>
            </p:nvSpPr>
            <p:spPr>
              <a:xfrm>
                <a:off x="4454700" y="931600"/>
                <a:ext cx="660925" cy="653100"/>
              </a:xfrm>
              <a:custGeom>
                <a:avLst/>
                <a:gdLst/>
                <a:ahLst/>
                <a:cxnLst/>
                <a:rect l="l" t="t" r="r" b="b"/>
                <a:pathLst>
                  <a:path w="26437" h="26124" extrusionOk="0">
                    <a:moveTo>
                      <a:pt x="948" y="1"/>
                    </a:moveTo>
                    <a:lnTo>
                      <a:pt x="0" y="322"/>
                    </a:lnTo>
                    <a:lnTo>
                      <a:pt x="26013" y="26123"/>
                    </a:lnTo>
                    <a:cubicBezTo>
                      <a:pt x="26115" y="25802"/>
                      <a:pt x="26225" y="25489"/>
                      <a:pt x="26436" y="25167"/>
                    </a:cubicBezTo>
                    <a:lnTo>
                      <a:pt x="94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
              <p:cNvSpPr/>
              <p:nvPr/>
            </p:nvSpPr>
            <p:spPr>
              <a:xfrm>
                <a:off x="4497000" y="915750"/>
                <a:ext cx="631725" cy="626650"/>
              </a:xfrm>
              <a:custGeom>
                <a:avLst/>
                <a:gdLst/>
                <a:ahLst/>
                <a:cxnLst/>
                <a:rect l="l" t="t" r="r" b="b"/>
                <a:pathLst>
                  <a:path w="25269" h="25066" extrusionOk="0">
                    <a:moveTo>
                      <a:pt x="948" y="0"/>
                    </a:moveTo>
                    <a:lnTo>
                      <a:pt x="0" y="322"/>
                    </a:lnTo>
                    <a:lnTo>
                      <a:pt x="24956" y="25065"/>
                    </a:lnTo>
                    <a:lnTo>
                      <a:pt x="25269" y="24110"/>
                    </a:lnTo>
                    <a:lnTo>
                      <a:pt x="94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42" name="Google Shape;42;p2"/>
          <p:cNvGrpSpPr/>
          <p:nvPr/>
        </p:nvGrpSpPr>
        <p:grpSpPr>
          <a:xfrm>
            <a:off x="6360188" y="4143400"/>
            <a:ext cx="2783800" cy="1027300"/>
            <a:chOff x="-5555112" y="2724125"/>
            <a:chExt cx="2783800" cy="1027300"/>
          </a:xfrm>
        </p:grpSpPr>
        <p:sp>
          <p:nvSpPr>
            <p:cNvPr id="43" name="Google Shape;43;p2"/>
            <p:cNvSpPr/>
            <p:nvPr/>
          </p:nvSpPr>
          <p:spPr>
            <a:xfrm>
              <a:off x="-5555112" y="2724125"/>
              <a:ext cx="2783800" cy="1027300"/>
            </a:xfrm>
            <a:custGeom>
              <a:avLst/>
              <a:gdLst/>
              <a:ahLst/>
              <a:cxnLst/>
              <a:rect l="l" t="t" r="r" b="b"/>
              <a:pathLst>
                <a:path w="111352" h="41092" extrusionOk="0">
                  <a:moveTo>
                    <a:pt x="85204" y="0"/>
                  </a:moveTo>
                  <a:cubicBezTo>
                    <a:pt x="77259" y="0"/>
                    <a:pt x="69623" y="4006"/>
                    <a:pt x="62812" y="8836"/>
                  </a:cubicBezTo>
                  <a:cubicBezTo>
                    <a:pt x="55520" y="13911"/>
                    <a:pt x="48642" y="20044"/>
                    <a:pt x="40716" y="23750"/>
                  </a:cubicBezTo>
                  <a:cubicBezTo>
                    <a:pt x="30666" y="28402"/>
                    <a:pt x="19356" y="28825"/>
                    <a:pt x="9518" y="34002"/>
                  </a:cubicBezTo>
                  <a:cubicBezTo>
                    <a:pt x="6032" y="35804"/>
                    <a:pt x="2860" y="38232"/>
                    <a:pt x="1" y="41091"/>
                  </a:cubicBezTo>
                  <a:lnTo>
                    <a:pt x="111352" y="41091"/>
                  </a:lnTo>
                  <a:lnTo>
                    <a:pt x="111352" y="10951"/>
                  </a:lnTo>
                  <a:cubicBezTo>
                    <a:pt x="103315" y="6619"/>
                    <a:pt x="95702" y="799"/>
                    <a:pt x="86921" y="63"/>
                  </a:cubicBezTo>
                  <a:cubicBezTo>
                    <a:pt x="86347" y="21"/>
                    <a:pt x="85775" y="0"/>
                    <a:pt x="8520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4198862" y="3276725"/>
              <a:ext cx="1427550" cy="474700"/>
            </a:xfrm>
            <a:custGeom>
              <a:avLst/>
              <a:gdLst/>
              <a:ahLst/>
              <a:cxnLst/>
              <a:rect l="l" t="t" r="r" b="b"/>
              <a:pathLst>
                <a:path w="57102" h="18988" extrusionOk="0">
                  <a:moveTo>
                    <a:pt x="38373" y="1"/>
                  </a:moveTo>
                  <a:cubicBezTo>
                    <a:pt x="33595" y="1"/>
                    <a:pt x="28824" y="914"/>
                    <a:pt x="24322" y="2805"/>
                  </a:cubicBezTo>
                  <a:cubicBezTo>
                    <a:pt x="15541" y="6611"/>
                    <a:pt x="8249" y="13700"/>
                    <a:pt x="1" y="18987"/>
                  </a:cubicBezTo>
                  <a:lnTo>
                    <a:pt x="57102" y="18987"/>
                  </a:lnTo>
                  <a:lnTo>
                    <a:pt x="57102" y="4818"/>
                  </a:lnTo>
                  <a:cubicBezTo>
                    <a:pt x="51273" y="1661"/>
                    <a:pt x="44816" y="1"/>
                    <a:pt x="383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5" name="Google Shape;45;p2"/>
          <p:cNvSpPr/>
          <p:nvPr/>
        </p:nvSpPr>
        <p:spPr>
          <a:xfrm>
            <a:off x="3443075" y="4412248"/>
            <a:ext cx="2121667" cy="171457"/>
          </a:xfrm>
          <a:custGeom>
            <a:avLst/>
            <a:gdLst/>
            <a:ahLst/>
            <a:cxnLst/>
            <a:rect l="l" t="t" r="r" b="b"/>
            <a:pathLst>
              <a:path w="66240" h="5353" extrusionOk="0">
                <a:moveTo>
                  <a:pt x="5576" y="0"/>
                </a:moveTo>
                <a:cubicBezTo>
                  <a:pt x="3569" y="0"/>
                  <a:pt x="2570" y="892"/>
                  <a:pt x="1785" y="1668"/>
                </a:cubicBezTo>
                <a:cubicBezTo>
                  <a:pt x="1115" y="2337"/>
                  <a:pt x="785" y="2560"/>
                  <a:pt x="0" y="2560"/>
                </a:cubicBezTo>
                <a:lnTo>
                  <a:pt x="0" y="5353"/>
                </a:lnTo>
                <a:cubicBezTo>
                  <a:pt x="1901" y="5353"/>
                  <a:pt x="3016" y="4345"/>
                  <a:pt x="3685" y="3675"/>
                </a:cubicBezTo>
                <a:cubicBezTo>
                  <a:pt x="4461" y="3006"/>
                  <a:pt x="4800" y="2783"/>
                  <a:pt x="5576" y="2783"/>
                </a:cubicBezTo>
                <a:cubicBezTo>
                  <a:pt x="6361" y="2783"/>
                  <a:pt x="6691" y="3006"/>
                  <a:pt x="7360" y="3675"/>
                </a:cubicBezTo>
                <a:cubicBezTo>
                  <a:pt x="8145" y="4345"/>
                  <a:pt x="9144" y="5353"/>
                  <a:pt x="11045" y="5353"/>
                </a:cubicBezTo>
                <a:cubicBezTo>
                  <a:pt x="13052" y="5353"/>
                  <a:pt x="14051" y="4345"/>
                  <a:pt x="14836" y="3675"/>
                </a:cubicBezTo>
                <a:cubicBezTo>
                  <a:pt x="15505" y="3006"/>
                  <a:pt x="15835" y="2783"/>
                  <a:pt x="16620" y="2783"/>
                </a:cubicBezTo>
                <a:cubicBezTo>
                  <a:pt x="17396" y="2783"/>
                  <a:pt x="17735" y="3006"/>
                  <a:pt x="18404" y="3675"/>
                </a:cubicBezTo>
                <a:cubicBezTo>
                  <a:pt x="19181" y="4345"/>
                  <a:pt x="20189" y="5353"/>
                  <a:pt x="22080" y="5353"/>
                </a:cubicBezTo>
                <a:cubicBezTo>
                  <a:pt x="24087" y="5353"/>
                  <a:pt x="25095" y="4345"/>
                  <a:pt x="25871" y="3675"/>
                </a:cubicBezTo>
                <a:cubicBezTo>
                  <a:pt x="26540" y="3006"/>
                  <a:pt x="26879" y="2783"/>
                  <a:pt x="27656" y="2783"/>
                </a:cubicBezTo>
                <a:cubicBezTo>
                  <a:pt x="28441" y="2783"/>
                  <a:pt x="28771" y="3006"/>
                  <a:pt x="29440" y="3675"/>
                </a:cubicBezTo>
                <a:cubicBezTo>
                  <a:pt x="30109" y="4345"/>
                  <a:pt x="31224" y="5353"/>
                  <a:pt x="33124" y="5353"/>
                </a:cubicBezTo>
                <a:cubicBezTo>
                  <a:pt x="35131" y="5353"/>
                  <a:pt x="36131" y="4345"/>
                  <a:pt x="36916" y="3675"/>
                </a:cubicBezTo>
                <a:cubicBezTo>
                  <a:pt x="37585" y="3006"/>
                  <a:pt x="37915" y="2783"/>
                  <a:pt x="38700" y="2783"/>
                </a:cubicBezTo>
                <a:cubicBezTo>
                  <a:pt x="39476" y="2783"/>
                  <a:pt x="39815" y="3006"/>
                  <a:pt x="40484" y="3675"/>
                </a:cubicBezTo>
                <a:cubicBezTo>
                  <a:pt x="41153" y="4345"/>
                  <a:pt x="42268" y="5353"/>
                  <a:pt x="44160" y="5353"/>
                </a:cubicBezTo>
                <a:cubicBezTo>
                  <a:pt x="46060" y="5353"/>
                  <a:pt x="47175" y="4345"/>
                  <a:pt x="47844" y="3675"/>
                </a:cubicBezTo>
                <a:cubicBezTo>
                  <a:pt x="48620" y="3006"/>
                  <a:pt x="48959" y="2783"/>
                  <a:pt x="49735" y="2783"/>
                </a:cubicBezTo>
                <a:cubicBezTo>
                  <a:pt x="50520" y="2783"/>
                  <a:pt x="50850" y="3006"/>
                  <a:pt x="51519" y="3675"/>
                </a:cubicBezTo>
                <a:cubicBezTo>
                  <a:pt x="52188" y="4345"/>
                  <a:pt x="53304" y="5353"/>
                  <a:pt x="55204" y="5353"/>
                </a:cubicBezTo>
                <a:cubicBezTo>
                  <a:pt x="57095" y="5353"/>
                  <a:pt x="58210" y="4345"/>
                  <a:pt x="58879" y="3675"/>
                </a:cubicBezTo>
                <a:cubicBezTo>
                  <a:pt x="59548" y="3006"/>
                  <a:pt x="59887" y="2783"/>
                  <a:pt x="60663" y="2783"/>
                </a:cubicBezTo>
                <a:cubicBezTo>
                  <a:pt x="61449" y="2783"/>
                  <a:pt x="61779" y="3006"/>
                  <a:pt x="62564" y="3675"/>
                </a:cubicBezTo>
                <a:cubicBezTo>
                  <a:pt x="63233" y="4345"/>
                  <a:pt x="64232" y="5353"/>
                  <a:pt x="66239" y="5353"/>
                </a:cubicBezTo>
                <a:lnTo>
                  <a:pt x="66239" y="2560"/>
                </a:lnTo>
                <a:cubicBezTo>
                  <a:pt x="65463" y="2560"/>
                  <a:pt x="65124" y="2337"/>
                  <a:pt x="64455" y="1668"/>
                </a:cubicBezTo>
                <a:cubicBezTo>
                  <a:pt x="63679" y="892"/>
                  <a:pt x="62671" y="0"/>
                  <a:pt x="60663" y="0"/>
                </a:cubicBezTo>
                <a:cubicBezTo>
                  <a:pt x="58772" y="0"/>
                  <a:pt x="57764" y="892"/>
                  <a:pt x="56988" y="1668"/>
                </a:cubicBezTo>
                <a:cubicBezTo>
                  <a:pt x="56319" y="2337"/>
                  <a:pt x="55980" y="2560"/>
                  <a:pt x="55204" y="2560"/>
                </a:cubicBezTo>
                <a:cubicBezTo>
                  <a:pt x="54419" y="2560"/>
                  <a:pt x="54089" y="2337"/>
                  <a:pt x="53420" y="1668"/>
                </a:cubicBezTo>
                <a:cubicBezTo>
                  <a:pt x="52635" y="892"/>
                  <a:pt x="51635" y="0"/>
                  <a:pt x="49735" y="0"/>
                </a:cubicBezTo>
                <a:cubicBezTo>
                  <a:pt x="47728" y="0"/>
                  <a:pt x="46729" y="892"/>
                  <a:pt x="45944" y="1668"/>
                </a:cubicBezTo>
                <a:cubicBezTo>
                  <a:pt x="45275" y="2337"/>
                  <a:pt x="44945" y="2560"/>
                  <a:pt x="44160" y="2560"/>
                </a:cubicBezTo>
                <a:cubicBezTo>
                  <a:pt x="43383" y="2560"/>
                  <a:pt x="43044" y="2337"/>
                  <a:pt x="42375" y="1668"/>
                </a:cubicBezTo>
                <a:cubicBezTo>
                  <a:pt x="41599" y="892"/>
                  <a:pt x="40591" y="0"/>
                  <a:pt x="38700" y="0"/>
                </a:cubicBezTo>
                <a:cubicBezTo>
                  <a:pt x="36693" y="0"/>
                  <a:pt x="35685" y="892"/>
                  <a:pt x="34908" y="1668"/>
                </a:cubicBezTo>
                <a:cubicBezTo>
                  <a:pt x="34239" y="2337"/>
                  <a:pt x="33900" y="2560"/>
                  <a:pt x="33124" y="2560"/>
                </a:cubicBezTo>
                <a:cubicBezTo>
                  <a:pt x="32339" y="2560"/>
                  <a:pt x="32009" y="2337"/>
                  <a:pt x="31340" y="1668"/>
                </a:cubicBezTo>
                <a:cubicBezTo>
                  <a:pt x="30555" y="892"/>
                  <a:pt x="29556" y="0"/>
                  <a:pt x="27656" y="0"/>
                </a:cubicBezTo>
                <a:cubicBezTo>
                  <a:pt x="25648" y="0"/>
                  <a:pt x="24649" y="892"/>
                  <a:pt x="23864" y="1668"/>
                </a:cubicBezTo>
                <a:cubicBezTo>
                  <a:pt x="23195" y="2337"/>
                  <a:pt x="22865" y="2560"/>
                  <a:pt x="22080" y="2560"/>
                </a:cubicBezTo>
                <a:cubicBezTo>
                  <a:pt x="21304" y="2560"/>
                  <a:pt x="20965" y="2337"/>
                  <a:pt x="20296" y="1668"/>
                </a:cubicBezTo>
                <a:cubicBezTo>
                  <a:pt x="19520" y="892"/>
                  <a:pt x="18512" y="0"/>
                  <a:pt x="16620" y="0"/>
                </a:cubicBezTo>
                <a:cubicBezTo>
                  <a:pt x="14613" y="0"/>
                  <a:pt x="13605" y="892"/>
                  <a:pt x="12829" y="1668"/>
                </a:cubicBezTo>
                <a:cubicBezTo>
                  <a:pt x="12160" y="2337"/>
                  <a:pt x="11821" y="2560"/>
                  <a:pt x="11045" y="2560"/>
                </a:cubicBezTo>
                <a:cubicBezTo>
                  <a:pt x="10260" y="2560"/>
                  <a:pt x="9929" y="2337"/>
                  <a:pt x="9260" y="1668"/>
                </a:cubicBezTo>
                <a:cubicBezTo>
                  <a:pt x="8475" y="892"/>
                  <a:pt x="7476" y="0"/>
                  <a:pt x="557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6" name="Google Shape;46;p2"/>
          <p:cNvGrpSpPr/>
          <p:nvPr/>
        </p:nvGrpSpPr>
        <p:grpSpPr>
          <a:xfrm>
            <a:off x="3248938" y="3998100"/>
            <a:ext cx="2646125" cy="224625"/>
            <a:chOff x="2292275" y="3540900"/>
            <a:chExt cx="2646125" cy="224625"/>
          </a:xfrm>
        </p:grpSpPr>
        <p:sp>
          <p:nvSpPr>
            <p:cNvPr id="47" name="Google Shape;47;p2"/>
            <p:cNvSpPr/>
            <p:nvPr/>
          </p:nvSpPr>
          <p:spPr>
            <a:xfrm>
              <a:off x="2297550" y="3540900"/>
              <a:ext cx="2640850" cy="29000"/>
            </a:xfrm>
            <a:custGeom>
              <a:avLst/>
              <a:gdLst/>
              <a:ahLst/>
              <a:cxnLst/>
              <a:rect l="l" t="t" r="r" b="b"/>
              <a:pathLst>
                <a:path w="105634" h="1160" extrusionOk="0">
                  <a:moveTo>
                    <a:pt x="635" y="0"/>
                  </a:moveTo>
                  <a:cubicBezTo>
                    <a:pt x="314" y="0"/>
                    <a:pt x="1" y="313"/>
                    <a:pt x="1" y="635"/>
                  </a:cubicBezTo>
                  <a:cubicBezTo>
                    <a:pt x="1" y="948"/>
                    <a:pt x="314" y="1159"/>
                    <a:pt x="635" y="1159"/>
                  </a:cubicBezTo>
                  <a:lnTo>
                    <a:pt x="104999" y="1159"/>
                  </a:lnTo>
                  <a:cubicBezTo>
                    <a:pt x="105320" y="1159"/>
                    <a:pt x="105633" y="948"/>
                    <a:pt x="105633" y="635"/>
                  </a:cubicBezTo>
                  <a:cubicBezTo>
                    <a:pt x="105633" y="313"/>
                    <a:pt x="105320" y="0"/>
                    <a:pt x="104999" y="0"/>
                  </a:cubicBezTo>
                  <a:close/>
                </a:path>
              </a:pathLst>
            </a:custGeom>
            <a:solidFill>
              <a:srgbClr val="C9E8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2"/>
            <p:cNvSpPr/>
            <p:nvPr/>
          </p:nvSpPr>
          <p:spPr>
            <a:xfrm>
              <a:off x="2297550" y="3739050"/>
              <a:ext cx="2640850" cy="26475"/>
            </a:xfrm>
            <a:custGeom>
              <a:avLst/>
              <a:gdLst/>
              <a:ahLst/>
              <a:cxnLst/>
              <a:rect l="l" t="t" r="r" b="b"/>
              <a:pathLst>
                <a:path w="105634" h="1059" extrusionOk="0">
                  <a:moveTo>
                    <a:pt x="635" y="1"/>
                  </a:moveTo>
                  <a:cubicBezTo>
                    <a:pt x="314" y="1"/>
                    <a:pt x="1" y="212"/>
                    <a:pt x="1" y="534"/>
                  </a:cubicBezTo>
                  <a:cubicBezTo>
                    <a:pt x="1" y="847"/>
                    <a:pt x="314" y="1058"/>
                    <a:pt x="635" y="1058"/>
                  </a:cubicBezTo>
                  <a:lnTo>
                    <a:pt x="104999" y="1058"/>
                  </a:lnTo>
                  <a:cubicBezTo>
                    <a:pt x="105320" y="1058"/>
                    <a:pt x="105633" y="847"/>
                    <a:pt x="105633" y="534"/>
                  </a:cubicBezTo>
                  <a:cubicBezTo>
                    <a:pt x="105633" y="212"/>
                    <a:pt x="105320" y="1"/>
                    <a:pt x="104999" y="1"/>
                  </a:cubicBezTo>
                  <a:close/>
                </a:path>
              </a:pathLst>
            </a:custGeom>
            <a:solidFill>
              <a:srgbClr val="C9E8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2"/>
            <p:cNvSpPr/>
            <p:nvPr/>
          </p:nvSpPr>
          <p:spPr>
            <a:xfrm>
              <a:off x="2292275" y="3641350"/>
              <a:ext cx="2638300" cy="26475"/>
            </a:xfrm>
            <a:custGeom>
              <a:avLst/>
              <a:gdLst/>
              <a:ahLst/>
              <a:cxnLst/>
              <a:rect l="l" t="t" r="r" b="b"/>
              <a:pathLst>
                <a:path w="105532" h="1059" extrusionOk="0">
                  <a:moveTo>
                    <a:pt x="525" y="1"/>
                  </a:moveTo>
                  <a:cubicBezTo>
                    <a:pt x="212" y="1"/>
                    <a:pt x="0" y="212"/>
                    <a:pt x="0" y="525"/>
                  </a:cubicBezTo>
                  <a:cubicBezTo>
                    <a:pt x="0" y="847"/>
                    <a:pt x="212" y="1058"/>
                    <a:pt x="525" y="1058"/>
                  </a:cubicBezTo>
                  <a:lnTo>
                    <a:pt x="104998" y="1058"/>
                  </a:lnTo>
                  <a:cubicBezTo>
                    <a:pt x="105320" y="1058"/>
                    <a:pt x="105531" y="847"/>
                    <a:pt x="105531" y="525"/>
                  </a:cubicBezTo>
                  <a:cubicBezTo>
                    <a:pt x="105531" y="212"/>
                    <a:pt x="105320" y="1"/>
                    <a:pt x="104998" y="1"/>
                  </a:cubicBezTo>
                  <a:close/>
                </a:path>
              </a:pathLst>
            </a:custGeom>
            <a:solidFill>
              <a:srgbClr val="C9E8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0" name="Google Shape;50;p2"/>
          <p:cNvGrpSpPr/>
          <p:nvPr/>
        </p:nvGrpSpPr>
        <p:grpSpPr>
          <a:xfrm>
            <a:off x="0" y="2150950"/>
            <a:ext cx="914700" cy="1059975"/>
            <a:chOff x="248675" y="2139825"/>
            <a:chExt cx="914700" cy="1059975"/>
          </a:xfrm>
        </p:grpSpPr>
        <p:sp>
          <p:nvSpPr>
            <p:cNvPr id="51" name="Google Shape;51;p2"/>
            <p:cNvSpPr/>
            <p:nvPr/>
          </p:nvSpPr>
          <p:spPr>
            <a:xfrm>
              <a:off x="248675" y="2139825"/>
              <a:ext cx="23925" cy="1059975"/>
            </a:xfrm>
            <a:custGeom>
              <a:avLst/>
              <a:gdLst/>
              <a:ahLst/>
              <a:cxnLst/>
              <a:rect l="l" t="t" r="r" b="b"/>
              <a:pathLst>
                <a:path w="957" h="42399" extrusionOk="0">
                  <a:moveTo>
                    <a:pt x="1" y="0"/>
                  </a:moveTo>
                  <a:lnTo>
                    <a:pt x="1" y="42398"/>
                  </a:lnTo>
                  <a:lnTo>
                    <a:pt x="957" y="41764"/>
                  </a:lnTo>
                  <a:lnTo>
                    <a:pt x="957" y="635"/>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2"/>
            <p:cNvSpPr/>
            <p:nvPr/>
          </p:nvSpPr>
          <p:spPr>
            <a:xfrm>
              <a:off x="299025" y="2168800"/>
              <a:ext cx="29000" cy="1002025"/>
            </a:xfrm>
            <a:custGeom>
              <a:avLst/>
              <a:gdLst/>
              <a:ahLst/>
              <a:cxnLst/>
              <a:rect l="l" t="t" r="r" b="b"/>
              <a:pathLst>
                <a:path w="1160" h="40081" extrusionOk="0">
                  <a:moveTo>
                    <a:pt x="0" y="0"/>
                  </a:moveTo>
                  <a:lnTo>
                    <a:pt x="0" y="40081"/>
                  </a:lnTo>
                  <a:lnTo>
                    <a:pt x="1159" y="39336"/>
                  </a:lnTo>
                  <a:lnTo>
                    <a:pt x="1159" y="744"/>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2"/>
            <p:cNvSpPr/>
            <p:nvPr/>
          </p:nvSpPr>
          <p:spPr>
            <a:xfrm>
              <a:off x="354425" y="2200500"/>
              <a:ext cx="31750" cy="935850"/>
            </a:xfrm>
            <a:custGeom>
              <a:avLst/>
              <a:gdLst/>
              <a:ahLst/>
              <a:cxnLst/>
              <a:rect l="l" t="t" r="r" b="b"/>
              <a:pathLst>
                <a:path w="1270" h="37434" extrusionOk="0">
                  <a:moveTo>
                    <a:pt x="1" y="1"/>
                  </a:moveTo>
                  <a:lnTo>
                    <a:pt x="1" y="37434"/>
                  </a:lnTo>
                  <a:lnTo>
                    <a:pt x="1270" y="36698"/>
                  </a:lnTo>
                  <a:lnTo>
                    <a:pt x="1270" y="74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2"/>
            <p:cNvSpPr/>
            <p:nvPr/>
          </p:nvSpPr>
          <p:spPr>
            <a:xfrm>
              <a:off x="410050" y="2232225"/>
              <a:ext cx="31750" cy="872400"/>
            </a:xfrm>
            <a:custGeom>
              <a:avLst/>
              <a:gdLst/>
              <a:ahLst/>
              <a:cxnLst/>
              <a:rect l="l" t="t" r="r" b="b"/>
              <a:pathLst>
                <a:path w="1270" h="34896" extrusionOk="0">
                  <a:moveTo>
                    <a:pt x="0" y="1"/>
                  </a:moveTo>
                  <a:lnTo>
                    <a:pt x="0" y="34896"/>
                  </a:lnTo>
                  <a:lnTo>
                    <a:pt x="1269" y="34160"/>
                  </a:lnTo>
                  <a:lnTo>
                    <a:pt x="1269" y="745"/>
                  </a:lnTo>
                  <a:lnTo>
                    <a:pt x="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2"/>
            <p:cNvSpPr/>
            <p:nvPr/>
          </p:nvSpPr>
          <p:spPr>
            <a:xfrm>
              <a:off x="465450" y="2266700"/>
              <a:ext cx="31750" cy="806200"/>
            </a:xfrm>
            <a:custGeom>
              <a:avLst/>
              <a:gdLst/>
              <a:ahLst/>
              <a:cxnLst/>
              <a:rect l="l" t="t" r="r" b="b"/>
              <a:pathLst>
                <a:path w="1270" h="32248" extrusionOk="0">
                  <a:moveTo>
                    <a:pt x="1" y="1"/>
                  </a:moveTo>
                  <a:lnTo>
                    <a:pt x="1" y="32248"/>
                  </a:lnTo>
                  <a:lnTo>
                    <a:pt x="1270" y="31512"/>
                  </a:lnTo>
                  <a:lnTo>
                    <a:pt x="1270" y="63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2"/>
            <p:cNvSpPr/>
            <p:nvPr/>
          </p:nvSpPr>
          <p:spPr>
            <a:xfrm>
              <a:off x="521075" y="2298425"/>
              <a:ext cx="31750" cy="742750"/>
            </a:xfrm>
            <a:custGeom>
              <a:avLst/>
              <a:gdLst/>
              <a:ahLst/>
              <a:cxnLst/>
              <a:rect l="l" t="t" r="r" b="b"/>
              <a:pathLst>
                <a:path w="1270" h="29710" extrusionOk="0">
                  <a:moveTo>
                    <a:pt x="1" y="1"/>
                  </a:moveTo>
                  <a:lnTo>
                    <a:pt x="1" y="29710"/>
                  </a:lnTo>
                  <a:lnTo>
                    <a:pt x="1270" y="28974"/>
                  </a:lnTo>
                  <a:lnTo>
                    <a:pt x="1270" y="737"/>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2"/>
            <p:cNvSpPr/>
            <p:nvPr/>
          </p:nvSpPr>
          <p:spPr>
            <a:xfrm>
              <a:off x="576500" y="2330150"/>
              <a:ext cx="31725" cy="679325"/>
            </a:xfrm>
            <a:custGeom>
              <a:avLst/>
              <a:gdLst/>
              <a:ahLst/>
              <a:cxnLst/>
              <a:rect l="l" t="t" r="r" b="b"/>
              <a:pathLst>
                <a:path w="1269" h="27173" extrusionOk="0">
                  <a:moveTo>
                    <a:pt x="0" y="1"/>
                  </a:moveTo>
                  <a:lnTo>
                    <a:pt x="0" y="27172"/>
                  </a:lnTo>
                  <a:lnTo>
                    <a:pt x="1269" y="26436"/>
                  </a:lnTo>
                  <a:lnTo>
                    <a:pt x="1269" y="737"/>
                  </a:lnTo>
                  <a:lnTo>
                    <a:pt x="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2"/>
            <p:cNvSpPr/>
            <p:nvPr/>
          </p:nvSpPr>
          <p:spPr>
            <a:xfrm>
              <a:off x="632100" y="2361875"/>
              <a:ext cx="31750" cy="613325"/>
            </a:xfrm>
            <a:custGeom>
              <a:avLst/>
              <a:gdLst/>
              <a:ahLst/>
              <a:cxnLst/>
              <a:rect l="l" t="t" r="r" b="b"/>
              <a:pathLst>
                <a:path w="1270" h="24533" extrusionOk="0">
                  <a:moveTo>
                    <a:pt x="1" y="0"/>
                  </a:moveTo>
                  <a:lnTo>
                    <a:pt x="1" y="24533"/>
                  </a:lnTo>
                  <a:lnTo>
                    <a:pt x="1270" y="23788"/>
                  </a:lnTo>
                  <a:lnTo>
                    <a:pt x="1270" y="736"/>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2"/>
            <p:cNvSpPr/>
            <p:nvPr/>
          </p:nvSpPr>
          <p:spPr>
            <a:xfrm>
              <a:off x="687525" y="2393600"/>
              <a:ext cx="31750" cy="549875"/>
            </a:xfrm>
            <a:custGeom>
              <a:avLst/>
              <a:gdLst/>
              <a:ahLst/>
              <a:cxnLst/>
              <a:rect l="l" t="t" r="r" b="b"/>
              <a:pathLst>
                <a:path w="1270" h="21995" extrusionOk="0">
                  <a:moveTo>
                    <a:pt x="0" y="0"/>
                  </a:moveTo>
                  <a:lnTo>
                    <a:pt x="0" y="21995"/>
                  </a:lnTo>
                  <a:lnTo>
                    <a:pt x="1269" y="21250"/>
                  </a:lnTo>
                  <a:lnTo>
                    <a:pt x="1269" y="736"/>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2"/>
            <p:cNvSpPr/>
            <p:nvPr/>
          </p:nvSpPr>
          <p:spPr>
            <a:xfrm>
              <a:off x="745675" y="2427850"/>
              <a:ext cx="29200" cy="483900"/>
            </a:xfrm>
            <a:custGeom>
              <a:avLst/>
              <a:gdLst/>
              <a:ahLst/>
              <a:cxnLst/>
              <a:rect l="l" t="t" r="r" b="b"/>
              <a:pathLst>
                <a:path w="1168" h="19356" extrusionOk="0">
                  <a:moveTo>
                    <a:pt x="1" y="1"/>
                  </a:moveTo>
                  <a:lnTo>
                    <a:pt x="1" y="19356"/>
                  </a:lnTo>
                  <a:lnTo>
                    <a:pt x="1168" y="18611"/>
                  </a:lnTo>
                  <a:lnTo>
                    <a:pt x="1168" y="63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2"/>
            <p:cNvSpPr/>
            <p:nvPr/>
          </p:nvSpPr>
          <p:spPr>
            <a:xfrm>
              <a:off x="801300" y="2459575"/>
              <a:ext cx="31750" cy="420450"/>
            </a:xfrm>
            <a:custGeom>
              <a:avLst/>
              <a:gdLst/>
              <a:ahLst/>
              <a:cxnLst/>
              <a:rect l="l" t="t" r="r" b="b"/>
              <a:pathLst>
                <a:path w="1270" h="16818" extrusionOk="0">
                  <a:moveTo>
                    <a:pt x="0" y="1"/>
                  </a:moveTo>
                  <a:lnTo>
                    <a:pt x="0" y="16818"/>
                  </a:lnTo>
                  <a:lnTo>
                    <a:pt x="1269" y="16074"/>
                  </a:lnTo>
                  <a:lnTo>
                    <a:pt x="1269" y="745"/>
                  </a:lnTo>
                  <a:lnTo>
                    <a:pt x="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2"/>
            <p:cNvSpPr/>
            <p:nvPr/>
          </p:nvSpPr>
          <p:spPr>
            <a:xfrm>
              <a:off x="856700" y="2491300"/>
              <a:ext cx="31750" cy="357025"/>
            </a:xfrm>
            <a:custGeom>
              <a:avLst/>
              <a:gdLst/>
              <a:ahLst/>
              <a:cxnLst/>
              <a:rect l="l" t="t" r="r" b="b"/>
              <a:pathLst>
                <a:path w="1270" h="14281" extrusionOk="0">
                  <a:moveTo>
                    <a:pt x="1" y="1"/>
                  </a:moveTo>
                  <a:lnTo>
                    <a:pt x="1" y="14280"/>
                  </a:lnTo>
                  <a:lnTo>
                    <a:pt x="1270" y="13536"/>
                  </a:lnTo>
                  <a:lnTo>
                    <a:pt x="1270" y="74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2"/>
            <p:cNvSpPr/>
            <p:nvPr/>
          </p:nvSpPr>
          <p:spPr>
            <a:xfrm>
              <a:off x="912325" y="2523025"/>
              <a:ext cx="31750" cy="290825"/>
            </a:xfrm>
            <a:custGeom>
              <a:avLst/>
              <a:gdLst/>
              <a:ahLst/>
              <a:cxnLst/>
              <a:rect l="l" t="t" r="r" b="b"/>
              <a:pathLst>
                <a:path w="1270" h="11633" extrusionOk="0">
                  <a:moveTo>
                    <a:pt x="1" y="1"/>
                  </a:moveTo>
                  <a:lnTo>
                    <a:pt x="1" y="11632"/>
                  </a:lnTo>
                  <a:lnTo>
                    <a:pt x="1269" y="10896"/>
                  </a:lnTo>
                  <a:lnTo>
                    <a:pt x="1269" y="74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2"/>
            <p:cNvSpPr/>
            <p:nvPr/>
          </p:nvSpPr>
          <p:spPr>
            <a:xfrm>
              <a:off x="967725" y="2554750"/>
              <a:ext cx="31750" cy="227375"/>
            </a:xfrm>
            <a:custGeom>
              <a:avLst/>
              <a:gdLst/>
              <a:ahLst/>
              <a:cxnLst/>
              <a:rect l="l" t="t" r="r" b="b"/>
              <a:pathLst>
                <a:path w="1270" h="9095" extrusionOk="0">
                  <a:moveTo>
                    <a:pt x="1" y="0"/>
                  </a:moveTo>
                  <a:lnTo>
                    <a:pt x="1" y="9094"/>
                  </a:lnTo>
                  <a:lnTo>
                    <a:pt x="1270" y="8358"/>
                  </a:lnTo>
                  <a:lnTo>
                    <a:pt x="1270" y="745"/>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2"/>
            <p:cNvSpPr/>
            <p:nvPr/>
          </p:nvSpPr>
          <p:spPr>
            <a:xfrm>
              <a:off x="1023350" y="2589225"/>
              <a:ext cx="31750" cy="161175"/>
            </a:xfrm>
            <a:custGeom>
              <a:avLst/>
              <a:gdLst/>
              <a:ahLst/>
              <a:cxnLst/>
              <a:rect l="l" t="t" r="r" b="b"/>
              <a:pathLst>
                <a:path w="1270" h="6447" extrusionOk="0">
                  <a:moveTo>
                    <a:pt x="1" y="0"/>
                  </a:moveTo>
                  <a:lnTo>
                    <a:pt x="1" y="6446"/>
                  </a:lnTo>
                  <a:lnTo>
                    <a:pt x="1270" y="5710"/>
                  </a:lnTo>
                  <a:lnTo>
                    <a:pt x="1270" y="635"/>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2"/>
            <p:cNvSpPr/>
            <p:nvPr/>
          </p:nvSpPr>
          <p:spPr>
            <a:xfrm>
              <a:off x="1078775" y="2620950"/>
              <a:ext cx="31750" cy="97725"/>
            </a:xfrm>
            <a:custGeom>
              <a:avLst/>
              <a:gdLst/>
              <a:ahLst/>
              <a:cxnLst/>
              <a:rect l="l" t="t" r="r" b="b"/>
              <a:pathLst>
                <a:path w="1270" h="3909" extrusionOk="0">
                  <a:moveTo>
                    <a:pt x="0" y="0"/>
                  </a:moveTo>
                  <a:lnTo>
                    <a:pt x="0" y="3908"/>
                  </a:lnTo>
                  <a:lnTo>
                    <a:pt x="1269" y="3172"/>
                  </a:lnTo>
                  <a:lnTo>
                    <a:pt x="1269" y="736"/>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2"/>
            <p:cNvSpPr/>
            <p:nvPr/>
          </p:nvSpPr>
          <p:spPr>
            <a:xfrm>
              <a:off x="1136925" y="2652675"/>
              <a:ext cx="26450" cy="34275"/>
            </a:xfrm>
            <a:custGeom>
              <a:avLst/>
              <a:gdLst/>
              <a:ahLst/>
              <a:cxnLst/>
              <a:rect l="l" t="t" r="r" b="b"/>
              <a:pathLst>
                <a:path w="1058" h="1371" extrusionOk="0">
                  <a:moveTo>
                    <a:pt x="0" y="0"/>
                  </a:moveTo>
                  <a:lnTo>
                    <a:pt x="0" y="1371"/>
                  </a:lnTo>
                  <a:lnTo>
                    <a:pt x="1058" y="635"/>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8" name="Google Shape;68;p2"/>
          <p:cNvSpPr/>
          <p:nvPr/>
        </p:nvSpPr>
        <p:spPr>
          <a:xfrm>
            <a:off x="1602200" y="4407975"/>
            <a:ext cx="965025" cy="962275"/>
          </a:xfrm>
          <a:custGeom>
            <a:avLst/>
            <a:gdLst/>
            <a:ahLst/>
            <a:cxnLst/>
            <a:rect l="l" t="t" r="r" b="b"/>
            <a:pathLst>
              <a:path w="38601" h="38491" extrusionOk="0">
                <a:moveTo>
                  <a:pt x="19355" y="7293"/>
                </a:moveTo>
                <a:cubicBezTo>
                  <a:pt x="25911" y="7293"/>
                  <a:pt x="31300" y="12690"/>
                  <a:pt x="31300" y="19246"/>
                </a:cubicBezTo>
                <a:cubicBezTo>
                  <a:pt x="31300" y="25802"/>
                  <a:pt x="25911" y="31191"/>
                  <a:pt x="19355" y="31191"/>
                </a:cubicBezTo>
                <a:cubicBezTo>
                  <a:pt x="12689" y="31191"/>
                  <a:pt x="7402" y="25802"/>
                  <a:pt x="7402" y="19246"/>
                </a:cubicBezTo>
                <a:cubicBezTo>
                  <a:pt x="7402" y="12690"/>
                  <a:pt x="12689" y="7293"/>
                  <a:pt x="19355" y="7293"/>
                </a:cubicBezTo>
                <a:close/>
                <a:moveTo>
                  <a:pt x="19355" y="1"/>
                </a:moveTo>
                <a:cubicBezTo>
                  <a:pt x="8671" y="1"/>
                  <a:pt x="0" y="8672"/>
                  <a:pt x="0" y="19246"/>
                </a:cubicBezTo>
                <a:cubicBezTo>
                  <a:pt x="0" y="29922"/>
                  <a:pt x="8671" y="38491"/>
                  <a:pt x="19355" y="38491"/>
                </a:cubicBezTo>
                <a:cubicBezTo>
                  <a:pt x="29929" y="38491"/>
                  <a:pt x="38600" y="29922"/>
                  <a:pt x="38600" y="19246"/>
                </a:cubicBezTo>
                <a:cubicBezTo>
                  <a:pt x="38600" y="8672"/>
                  <a:pt x="29929" y="1"/>
                  <a:pt x="193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2"/>
          <p:cNvSpPr/>
          <p:nvPr/>
        </p:nvSpPr>
        <p:spPr>
          <a:xfrm>
            <a:off x="2598700" y="-576825"/>
            <a:ext cx="1171025" cy="1173750"/>
          </a:xfrm>
          <a:custGeom>
            <a:avLst/>
            <a:gdLst/>
            <a:ahLst/>
            <a:cxnLst/>
            <a:rect l="l" t="t" r="r" b="b"/>
            <a:pathLst>
              <a:path w="46841" h="46950" extrusionOk="0">
                <a:moveTo>
                  <a:pt x="23365" y="1802"/>
                </a:moveTo>
                <a:lnTo>
                  <a:pt x="45148" y="23475"/>
                </a:lnTo>
                <a:lnTo>
                  <a:pt x="23365" y="45258"/>
                </a:lnTo>
                <a:lnTo>
                  <a:pt x="1692" y="23475"/>
                </a:lnTo>
                <a:lnTo>
                  <a:pt x="23365" y="1802"/>
                </a:lnTo>
                <a:close/>
                <a:moveTo>
                  <a:pt x="23365" y="0"/>
                </a:moveTo>
                <a:lnTo>
                  <a:pt x="0" y="23475"/>
                </a:lnTo>
                <a:lnTo>
                  <a:pt x="23365" y="46950"/>
                </a:lnTo>
                <a:lnTo>
                  <a:pt x="46840" y="23475"/>
                </a:lnTo>
                <a:lnTo>
                  <a:pt x="23365" y="0"/>
                </a:lnTo>
                <a:close/>
              </a:path>
            </a:pathLst>
          </a:custGeom>
          <a:noFill/>
          <a:ln w="11430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70"/>
        <p:cNvGrpSpPr/>
        <p:nvPr/>
      </p:nvGrpSpPr>
      <p:grpSpPr>
        <a:xfrm>
          <a:off x="0" y="0"/>
          <a:ext cx="0" cy="0"/>
          <a:chOff x="0" y="0"/>
          <a:chExt cx="0" cy="0"/>
        </a:xfrm>
      </p:grpSpPr>
      <p:sp>
        <p:nvSpPr>
          <p:cNvPr id="71" name="Google Shape;71;p3"/>
          <p:cNvSpPr txBox="1">
            <a:spLocks noGrp="1"/>
          </p:cNvSpPr>
          <p:nvPr>
            <p:ph type="title"/>
          </p:nvPr>
        </p:nvSpPr>
        <p:spPr>
          <a:xfrm>
            <a:off x="730671" y="2686450"/>
            <a:ext cx="4721700" cy="859500"/>
          </a:xfrm>
          <a:prstGeom prst="rect">
            <a:avLst/>
          </a:prstGeom>
        </p:spPr>
        <p:txBody>
          <a:bodyPr spcFirstLastPara="1" wrap="square" lIns="91425" tIns="91425" rIns="91425" bIns="91425" anchor="ctr" anchorCtr="0">
            <a:noAutofit/>
          </a:bodyPr>
          <a:lstStyle>
            <a:lvl1pPr lvl="0" algn="l">
              <a:spcBef>
                <a:spcPts val="0"/>
              </a:spcBef>
              <a:spcAft>
                <a:spcPts val="0"/>
              </a:spcAft>
              <a:buSzPts val="3600"/>
              <a:buNone/>
              <a:defRPr sz="60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72" name="Google Shape;72;p3"/>
          <p:cNvSpPr txBox="1">
            <a:spLocks noGrp="1"/>
          </p:cNvSpPr>
          <p:nvPr>
            <p:ph type="title" idx="2" hasCustomPrompt="1"/>
          </p:nvPr>
        </p:nvSpPr>
        <p:spPr>
          <a:xfrm>
            <a:off x="747286" y="1776200"/>
            <a:ext cx="838500" cy="722400"/>
          </a:xfrm>
          <a:prstGeom prst="rect">
            <a:avLst/>
          </a:prstGeom>
        </p:spPr>
        <p:txBody>
          <a:bodyPr spcFirstLastPara="1" wrap="square" lIns="91425" tIns="91425" rIns="91425" bIns="91425" anchor="ctr" anchorCtr="0">
            <a:noAutofit/>
          </a:bodyPr>
          <a:lstStyle>
            <a:lvl1pPr lvl="0" rtl="0">
              <a:spcBef>
                <a:spcPts val="0"/>
              </a:spcBef>
              <a:spcAft>
                <a:spcPts val="0"/>
              </a:spcAft>
              <a:buSzPts val="12000"/>
              <a:buNone/>
              <a:defRPr sz="55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grpSp>
        <p:nvGrpSpPr>
          <p:cNvPr id="73" name="Google Shape;73;p3"/>
          <p:cNvGrpSpPr/>
          <p:nvPr/>
        </p:nvGrpSpPr>
        <p:grpSpPr>
          <a:xfrm>
            <a:off x="-14512" y="-10350"/>
            <a:ext cx="2022450" cy="1075325"/>
            <a:chOff x="-6300587" y="3973775"/>
            <a:chExt cx="2022450" cy="1075325"/>
          </a:xfrm>
        </p:grpSpPr>
        <p:sp>
          <p:nvSpPr>
            <p:cNvPr id="74" name="Google Shape;74;p3"/>
            <p:cNvSpPr/>
            <p:nvPr/>
          </p:nvSpPr>
          <p:spPr>
            <a:xfrm>
              <a:off x="-6300587" y="3973775"/>
              <a:ext cx="2022450" cy="1075325"/>
            </a:xfrm>
            <a:custGeom>
              <a:avLst/>
              <a:gdLst/>
              <a:ahLst/>
              <a:cxnLst/>
              <a:rect l="l" t="t" r="r" b="b"/>
              <a:pathLst>
                <a:path w="80898" h="43013" extrusionOk="0">
                  <a:moveTo>
                    <a:pt x="34371" y="0"/>
                  </a:moveTo>
                  <a:lnTo>
                    <a:pt x="32780" y="1904"/>
                  </a:lnTo>
                  <a:cubicBezTo>
                    <a:pt x="30352" y="5287"/>
                    <a:pt x="29185" y="9830"/>
                    <a:pt x="27392" y="13848"/>
                  </a:cubicBezTo>
                  <a:cubicBezTo>
                    <a:pt x="25700" y="17866"/>
                    <a:pt x="22629" y="21783"/>
                    <a:pt x="18822" y="21885"/>
                  </a:cubicBezTo>
                  <a:cubicBezTo>
                    <a:pt x="15861" y="21885"/>
                    <a:pt x="13222" y="19668"/>
                    <a:pt x="10896" y="17553"/>
                  </a:cubicBezTo>
                  <a:cubicBezTo>
                    <a:pt x="7402" y="14271"/>
                    <a:pt x="3917" y="10887"/>
                    <a:pt x="0" y="8460"/>
                  </a:cubicBezTo>
                  <a:lnTo>
                    <a:pt x="0" y="26537"/>
                  </a:lnTo>
                  <a:cubicBezTo>
                    <a:pt x="2115" y="29287"/>
                    <a:pt x="4230" y="32036"/>
                    <a:pt x="6455" y="34574"/>
                  </a:cubicBezTo>
                  <a:cubicBezTo>
                    <a:pt x="10438" y="39077"/>
                    <a:pt x="15624" y="43012"/>
                    <a:pt x="20916" y="43012"/>
                  </a:cubicBezTo>
                  <a:cubicBezTo>
                    <a:pt x="22087" y="43012"/>
                    <a:pt x="23262" y="42820"/>
                    <a:pt x="24431" y="42399"/>
                  </a:cubicBezTo>
                  <a:cubicBezTo>
                    <a:pt x="29608" y="40605"/>
                    <a:pt x="32992" y="34785"/>
                    <a:pt x="35428" y="29075"/>
                  </a:cubicBezTo>
                  <a:cubicBezTo>
                    <a:pt x="37856" y="23365"/>
                    <a:pt x="39869" y="17020"/>
                    <a:pt x="43777" y="12689"/>
                  </a:cubicBezTo>
                  <a:cubicBezTo>
                    <a:pt x="48430" y="7504"/>
                    <a:pt x="55096" y="5812"/>
                    <a:pt x="61331" y="4966"/>
                  </a:cubicBezTo>
                  <a:cubicBezTo>
                    <a:pt x="67675" y="4120"/>
                    <a:pt x="74231" y="3908"/>
                    <a:pt x="80051" y="846"/>
                  </a:cubicBezTo>
                  <a:cubicBezTo>
                    <a:pt x="80263" y="736"/>
                    <a:pt x="80576" y="525"/>
                    <a:pt x="80897" y="423"/>
                  </a:cubicBezTo>
                  <a:lnTo>
                    <a:pt x="8089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3"/>
            <p:cNvSpPr/>
            <p:nvPr/>
          </p:nvSpPr>
          <p:spPr>
            <a:xfrm>
              <a:off x="-6300587" y="3973775"/>
              <a:ext cx="859275" cy="547125"/>
            </a:xfrm>
            <a:custGeom>
              <a:avLst/>
              <a:gdLst/>
              <a:ahLst/>
              <a:cxnLst/>
              <a:rect l="l" t="t" r="r" b="b"/>
              <a:pathLst>
                <a:path w="34371" h="21885" extrusionOk="0">
                  <a:moveTo>
                    <a:pt x="0" y="0"/>
                  </a:moveTo>
                  <a:lnTo>
                    <a:pt x="0" y="8460"/>
                  </a:lnTo>
                  <a:cubicBezTo>
                    <a:pt x="3917" y="10887"/>
                    <a:pt x="7402" y="14271"/>
                    <a:pt x="10896" y="17553"/>
                  </a:cubicBezTo>
                  <a:cubicBezTo>
                    <a:pt x="13222" y="19668"/>
                    <a:pt x="15861" y="21885"/>
                    <a:pt x="18822" y="21885"/>
                  </a:cubicBezTo>
                  <a:cubicBezTo>
                    <a:pt x="22629" y="21783"/>
                    <a:pt x="25700" y="17866"/>
                    <a:pt x="27392" y="13848"/>
                  </a:cubicBezTo>
                  <a:cubicBezTo>
                    <a:pt x="29185" y="9830"/>
                    <a:pt x="30352" y="5287"/>
                    <a:pt x="32780" y="1904"/>
                  </a:cubicBezTo>
                  <a:lnTo>
                    <a:pt x="343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6" name="Google Shape;76;p3"/>
          <p:cNvGrpSpPr/>
          <p:nvPr/>
        </p:nvGrpSpPr>
        <p:grpSpPr>
          <a:xfrm>
            <a:off x="3248938" y="314863"/>
            <a:ext cx="2646125" cy="224625"/>
            <a:chOff x="2292275" y="3540900"/>
            <a:chExt cx="2646125" cy="224625"/>
          </a:xfrm>
        </p:grpSpPr>
        <p:sp>
          <p:nvSpPr>
            <p:cNvPr id="77" name="Google Shape;77;p3"/>
            <p:cNvSpPr/>
            <p:nvPr/>
          </p:nvSpPr>
          <p:spPr>
            <a:xfrm>
              <a:off x="2297550" y="3540900"/>
              <a:ext cx="2640850" cy="29000"/>
            </a:xfrm>
            <a:custGeom>
              <a:avLst/>
              <a:gdLst/>
              <a:ahLst/>
              <a:cxnLst/>
              <a:rect l="l" t="t" r="r" b="b"/>
              <a:pathLst>
                <a:path w="105634" h="1160" extrusionOk="0">
                  <a:moveTo>
                    <a:pt x="635" y="0"/>
                  </a:moveTo>
                  <a:cubicBezTo>
                    <a:pt x="314" y="0"/>
                    <a:pt x="1" y="313"/>
                    <a:pt x="1" y="635"/>
                  </a:cubicBezTo>
                  <a:cubicBezTo>
                    <a:pt x="1" y="948"/>
                    <a:pt x="314" y="1159"/>
                    <a:pt x="635" y="1159"/>
                  </a:cubicBezTo>
                  <a:lnTo>
                    <a:pt x="104999" y="1159"/>
                  </a:lnTo>
                  <a:cubicBezTo>
                    <a:pt x="105320" y="1159"/>
                    <a:pt x="105633" y="948"/>
                    <a:pt x="105633" y="635"/>
                  </a:cubicBezTo>
                  <a:cubicBezTo>
                    <a:pt x="105633" y="313"/>
                    <a:pt x="105320" y="0"/>
                    <a:pt x="104999" y="0"/>
                  </a:cubicBezTo>
                  <a:close/>
                </a:path>
              </a:pathLst>
            </a:custGeom>
            <a:solidFill>
              <a:srgbClr val="C9E8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3"/>
            <p:cNvSpPr/>
            <p:nvPr/>
          </p:nvSpPr>
          <p:spPr>
            <a:xfrm>
              <a:off x="2297550" y="3739050"/>
              <a:ext cx="2640850" cy="26475"/>
            </a:xfrm>
            <a:custGeom>
              <a:avLst/>
              <a:gdLst/>
              <a:ahLst/>
              <a:cxnLst/>
              <a:rect l="l" t="t" r="r" b="b"/>
              <a:pathLst>
                <a:path w="105634" h="1059" extrusionOk="0">
                  <a:moveTo>
                    <a:pt x="635" y="1"/>
                  </a:moveTo>
                  <a:cubicBezTo>
                    <a:pt x="314" y="1"/>
                    <a:pt x="1" y="212"/>
                    <a:pt x="1" y="534"/>
                  </a:cubicBezTo>
                  <a:cubicBezTo>
                    <a:pt x="1" y="847"/>
                    <a:pt x="314" y="1058"/>
                    <a:pt x="635" y="1058"/>
                  </a:cubicBezTo>
                  <a:lnTo>
                    <a:pt x="104999" y="1058"/>
                  </a:lnTo>
                  <a:cubicBezTo>
                    <a:pt x="105320" y="1058"/>
                    <a:pt x="105633" y="847"/>
                    <a:pt x="105633" y="534"/>
                  </a:cubicBezTo>
                  <a:cubicBezTo>
                    <a:pt x="105633" y="212"/>
                    <a:pt x="105320" y="1"/>
                    <a:pt x="104999" y="1"/>
                  </a:cubicBezTo>
                  <a:close/>
                </a:path>
              </a:pathLst>
            </a:custGeom>
            <a:solidFill>
              <a:srgbClr val="C9E8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3"/>
            <p:cNvSpPr/>
            <p:nvPr/>
          </p:nvSpPr>
          <p:spPr>
            <a:xfrm>
              <a:off x="2292275" y="3641350"/>
              <a:ext cx="2638300" cy="26475"/>
            </a:xfrm>
            <a:custGeom>
              <a:avLst/>
              <a:gdLst/>
              <a:ahLst/>
              <a:cxnLst/>
              <a:rect l="l" t="t" r="r" b="b"/>
              <a:pathLst>
                <a:path w="105532" h="1059" extrusionOk="0">
                  <a:moveTo>
                    <a:pt x="525" y="1"/>
                  </a:moveTo>
                  <a:cubicBezTo>
                    <a:pt x="212" y="1"/>
                    <a:pt x="0" y="212"/>
                    <a:pt x="0" y="525"/>
                  </a:cubicBezTo>
                  <a:cubicBezTo>
                    <a:pt x="0" y="847"/>
                    <a:pt x="212" y="1058"/>
                    <a:pt x="525" y="1058"/>
                  </a:cubicBezTo>
                  <a:lnTo>
                    <a:pt x="104998" y="1058"/>
                  </a:lnTo>
                  <a:cubicBezTo>
                    <a:pt x="105320" y="1058"/>
                    <a:pt x="105531" y="847"/>
                    <a:pt x="105531" y="525"/>
                  </a:cubicBezTo>
                  <a:cubicBezTo>
                    <a:pt x="105531" y="212"/>
                    <a:pt x="105320" y="1"/>
                    <a:pt x="104998" y="1"/>
                  </a:cubicBezTo>
                  <a:close/>
                </a:path>
              </a:pathLst>
            </a:custGeom>
            <a:solidFill>
              <a:srgbClr val="C9E8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0" name="Google Shape;80;p3"/>
          <p:cNvGrpSpPr/>
          <p:nvPr/>
        </p:nvGrpSpPr>
        <p:grpSpPr>
          <a:xfrm>
            <a:off x="-4" y="4509521"/>
            <a:ext cx="675898" cy="633990"/>
            <a:chOff x="731675" y="1636850"/>
            <a:chExt cx="805600" cy="755650"/>
          </a:xfrm>
        </p:grpSpPr>
        <p:sp>
          <p:nvSpPr>
            <p:cNvPr id="81" name="Google Shape;81;p3"/>
            <p:cNvSpPr/>
            <p:nvPr/>
          </p:nvSpPr>
          <p:spPr>
            <a:xfrm>
              <a:off x="731675" y="1636850"/>
              <a:ext cx="105950" cy="108875"/>
            </a:xfrm>
            <a:custGeom>
              <a:avLst/>
              <a:gdLst/>
              <a:ahLst/>
              <a:cxnLst/>
              <a:rect l="l" t="t" r="r" b="b"/>
              <a:pathLst>
                <a:path w="4238" h="4355" extrusionOk="0">
                  <a:moveTo>
                    <a:pt x="2115" y="1"/>
                  </a:moveTo>
                  <a:cubicBezTo>
                    <a:pt x="892" y="1"/>
                    <a:pt x="0" y="1009"/>
                    <a:pt x="0" y="2231"/>
                  </a:cubicBezTo>
                  <a:cubicBezTo>
                    <a:pt x="0" y="3346"/>
                    <a:pt x="892"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3"/>
            <p:cNvSpPr/>
            <p:nvPr/>
          </p:nvSpPr>
          <p:spPr>
            <a:xfrm>
              <a:off x="731675" y="1834900"/>
              <a:ext cx="105950" cy="108650"/>
            </a:xfrm>
            <a:custGeom>
              <a:avLst/>
              <a:gdLst/>
              <a:ahLst/>
              <a:cxnLst/>
              <a:rect l="l" t="t" r="r" b="b"/>
              <a:pathLst>
                <a:path w="4238" h="4346" extrusionOk="0">
                  <a:moveTo>
                    <a:pt x="2115" y="1"/>
                  </a:moveTo>
                  <a:cubicBezTo>
                    <a:pt x="892" y="1"/>
                    <a:pt x="0" y="1000"/>
                    <a:pt x="0" y="2115"/>
                  </a:cubicBezTo>
                  <a:cubicBezTo>
                    <a:pt x="0" y="3346"/>
                    <a:pt x="892"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3"/>
            <p:cNvSpPr/>
            <p:nvPr/>
          </p:nvSpPr>
          <p:spPr>
            <a:xfrm>
              <a:off x="731675" y="2069075"/>
              <a:ext cx="105950" cy="108650"/>
            </a:xfrm>
            <a:custGeom>
              <a:avLst/>
              <a:gdLst/>
              <a:ahLst/>
              <a:cxnLst/>
              <a:rect l="l" t="t" r="r" b="b"/>
              <a:pathLst>
                <a:path w="4238" h="4346" extrusionOk="0">
                  <a:moveTo>
                    <a:pt x="2115" y="1"/>
                  </a:moveTo>
                  <a:cubicBezTo>
                    <a:pt x="892" y="1"/>
                    <a:pt x="0" y="1000"/>
                    <a:pt x="0" y="2231"/>
                  </a:cubicBezTo>
                  <a:cubicBezTo>
                    <a:pt x="0" y="3346"/>
                    <a:pt x="892"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3"/>
            <p:cNvSpPr/>
            <p:nvPr/>
          </p:nvSpPr>
          <p:spPr>
            <a:xfrm>
              <a:off x="731675" y="2283625"/>
              <a:ext cx="105950" cy="108875"/>
            </a:xfrm>
            <a:custGeom>
              <a:avLst/>
              <a:gdLst/>
              <a:ahLst/>
              <a:cxnLst/>
              <a:rect l="l" t="t" r="r" b="b"/>
              <a:pathLst>
                <a:path w="4238" h="4355" extrusionOk="0">
                  <a:moveTo>
                    <a:pt x="2115" y="1"/>
                  </a:moveTo>
                  <a:cubicBezTo>
                    <a:pt x="892" y="1"/>
                    <a:pt x="0" y="1009"/>
                    <a:pt x="0" y="2124"/>
                  </a:cubicBezTo>
                  <a:cubicBezTo>
                    <a:pt x="0" y="3346"/>
                    <a:pt x="892"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3"/>
            <p:cNvSpPr/>
            <p:nvPr/>
          </p:nvSpPr>
          <p:spPr>
            <a:xfrm>
              <a:off x="971425" y="1636850"/>
              <a:ext cx="105950" cy="108875"/>
            </a:xfrm>
            <a:custGeom>
              <a:avLst/>
              <a:gdLst/>
              <a:ahLst/>
              <a:cxnLst/>
              <a:rect l="l" t="t" r="r" b="b"/>
              <a:pathLst>
                <a:path w="4238" h="4355" extrusionOk="0">
                  <a:moveTo>
                    <a:pt x="2115" y="1"/>
                  </a:moveTo>
                  <a:cubicBezTo>
                    <a:pt x="893" y="1"/>
                    <a:pt x="0" y="1009"/>
                    <a:pt x="0" y="2231"/>
                  </a:cubicBezTo>
                  <a:cubicBezTo>
                    <a:pt x="0" y="3346"/>
                    <a:pt x="893"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3"/>
            <p:cNvSpPr/>
            <p:nvPr/>
          </p:nvSpPr>
          <p:spPr>
            <a:xfrm>
              <a:off x="971425" y="1834900"/>
              <a:ext cx="105950" cy="108650"/>
            </a:xfrm>
            <a:custGeom>
              <a:avLst/>
              <a:gdLst/>
              <a:ahLst/>
              <a:cxnLst/>
              <a:rect l="l" t="t" r="r" b="b"/>
              <a:pathLst>
                <a:path w="4238" h="4346" extrusionOk="0">
                  <a:moveTo>
                    <a:pt x="2115" y="1"/>
                  </a:moveTo>
                  <a:cubicBezTo>
                    <a:pt x="893" y="1"/>
                    <a:pt x="0" y="1000"/>
                    <a:pt x="0" y="2115"/>
                  </a:cubicBezTo>
                  <a:cubicBezTo>
                    <a:pt x="0" y="3346"/>
                    <a:pt x="893"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3"/>
            <p:cNvSpPr/>
            <p:nvPr/>
          </p:nvSpPr>
          <p:spPr>
            <a:xfrm>
              <a:off x="971425" y="2069075"/>
              <a:ext cx="105950" cy="108650"/>
            </a:xfrm>
            <a:custGeom>
              <a:avLst/>
              <a:gdLst/>
              <a:ahLst/>
              <a:cxnLst/>
              <a:rect l="l" t="t" r="r" b="b"/>
              <a:pathLst>
                <a:path w="4238" h="4346" extrusionOk="0">
                  <a:moveTo>
                    <a:pt x="2115" y="1"/>
                  </a:moveTo>
                  <a:cubicBezTo>
                    <a:pt x="893" y="1"/>
                    <a:pt x="0" y="1000"/>
                    <a:pt x="0" y="2231"/>
                  </a:cubicBezTo>
                  <a:cubicBezTo>
                    <a:pt x="0" y="3346"/>
                    <a:pt x="893"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3"/>
            <p:cNvSpPr/>
            <p:nvPr/>
          </p:nvSpPr>
          <p:spPr>
            <a:xfrm>
              <a:off x="971425" y="2283625"/>
              <a:ext cx="105950" cy="108875"/>
            </a:xfrm>
            <a:custGeom>
              <a:avLst/>
              <a:gdLst/>
              <a:ahLst/>
              <a:cxnLst/>
              <a:rect l="l" t="t" r="r" b="b"/>
              <a:pathLst>
                <a:path w="4238" h="4355" extrusionOk="0">
                  <a:moveTo>
                    <a:pt x="2115" y="1"/>
                  </a:moveTo>
                  <a:cubicBezTo>
                    <a:pt x="893" y="1"/>
                    <a:pt x="0" y="1009"/>
                    <a:pt x="0" y="2124"/>
                  </a:cubicBezTo>
                  <a:cubicBezTo>
                    <a:pt x="0" y="3346"/>
                    <a:pt x="893"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9;p3"/>
            <p:cNvSpPr/>
            <p:nvPr/>
          </p:nvSpPr>
          <p:spPr>
            <a:xfrm>
              <a:off x="1202700" y="1636850"/>
              <a:ext cx="105975" cy="108875"/>
            </a:xfrm>
            <a:custGeom>
              <a:avLst/>
              <a:gdLst/>
              <a:ahLst/>
              <a:cxnLst/>
              <a:rect l="l" t="t" r="r" b="b"/>
              <a:pathLst>
                <a:path w="4239" h="4355" extrusionOk="0">
                  <a:moveTo>
                    <a:pt x="2124" y="1"/>
                  </a:moveTo>
                  <a:cubicBezTo>
                    <a:pt x="893" y="1"/>
                    <a:pt x="1" y="1009"/>
                    <a:pt x="1" y="2231"/>
                  </a:cubicBezTo>
                  <a:cubicBezTo>
                    <a:pt x="1" y="3346"/>
                    <a:pt x="893" y="4354"/>
                    <a:pt x="2124" y="4354"/>
                  </a:cubicBezTo>
                  <a:cubicBezTo>
                    <a:pt x="3346" y="4354"/>
                    <a:pt x="4238" y="3346"/>
                    <a:pt x="4238" y="2231"/>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3"/>
            <p:cNvSpPr/>
            <p:nvPr/>
          </p:nvSpPr>
          <p:spPr>
            <a:xfrm>
              <a:off x="1202700" y="1834900"/>
              <a:ext cx="105975" cy="108650"/>
            </a:xfrm>
            <a:custGeom>
              <a:avLst/>
              <a:gdLst/>
              <a:ahLst/>
              <a:cxnLst/>
              <a:rect l="l" t="t" r="r" b="b"/>
              <a:pathLst>
                <a:path w="4239" h="4346" extrusionOk="0">
                  <a:moveTo>
                    <a:pt x="2124" y="1"/>
                  </a:moveTo>
                  <a:cubicBezTo>
                    <a:pt x="893" y="1"/>
                    <a:pt x="1" y="1000"/>
                    <a:pt x="1" y="2115"/>
                  </a:cubicBezTo>
                  <a:cubicBezTo>
                    <a:pt x="1" y="3346"/>
                    <a:pt x="893" y="4345"/>
                    <a:pt x="2124" y="4345"/>
                  </a:cubicBezTo>
                  <a:cubicBezTo>
                    <a:pt x="3346" y="4345"/>
                    <a:pt x="4238" y="3346"/>
                    <a:pt x="4238" y="2115"/>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3"/>
            <p:cNvSpPr/>
            <p:nvPr/>
          </p:nvSpPr>
          <p:spPr>
            <a:xfrm>
              <a:off x="1202700" y="2069075"/>
              <a:ext cx="105975" cy="108650"/>
            </a:xfrm>
            <a:custGeom>
              <a:avLst/>
              <a:gdLst/>
              <a:ahLst/>
              <a:cxnLst/>
              <a:rect l="l" t="t" r="r" b="b"/>
              <a:pathLst>
                <a:path w="4239" h="4346" extrusionOk="0">
                  <a:moveTo>
                    <a:pt x="2124" y="1"/>
                  </a:moveTo>
                  <a:cubicBezTo>
                    <a:pt x="893" y="1"/>
                    <a:pt x="1" y="1000"/>
                    <a:pt x="1" y="2231"/>
                  </a:cubicBezTo>
                  <a:cubicBezTo>
                    <a:pt x="1" y="3346"/>
                    <a:pt x="893" y="4345"/>
                    <a:pt x="2124" y="4345"/>
                  </a:cubicBezTo>
                  <a:cubicBezTo>
                    <a:pt x="3346" y="4345"/>
                    <a:pt x="4238" y="3346"/>
                    <a:pt x="4238" y="2231"/>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3"/>
            <p:cNvSpPr/>
            <p:nvPr/>
          </p:nvSpPr>
          <p:spPr>
            <a:xfrm>
              <a:off x="1202700" y="2283625"/>
              <a:ext cx="105975" cy="108875"/>
            </a:xfrm>
            <a:custGeom>
              <a:avLst/>
              <a:gdLst/>
              <a:ahLst/>
              <a:cxnLst/>
              <a:rect l="l" t="t" r="r" b="b"/>
              <a:pathLst>
                <a:path w="4239" h="4355" extrusionOk="0">
                  <a:moveTo>
                    <a:pt x="2124" y="1"/>
                  </a:moveTo>
                  <a:cubicBezTo>
                    <a:pt x="893" y="1"/>
                    <a:pt x="1" y="1009"/>
                    <a:pt x="1" y="2124"/>
                  </a:cubicBezTo>
                  <a:cubicBezTo>
                    <a:pt x="1" y="3346"/>
                    <a:pt x="893" y="4354"/>
                    <a:pt x="2124" y="4354"/>
                  </a:cubicBezTo>
                  <a:cubicBezTo>
                    <a:pt x="3346" y="4354"/>
                    <a:pt x="4238" y="3346"/>
                    <a:pt x="4238" y="2124"/>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3"/>
            <p:cNvSpPr/>
            <p:nvPr/>
          </p:nvSpPr>
          <p:spPr>
            <a:xfrm>
              <a:off x="1428625" y="1636850"/>
              <a:ext cx="108650" cy="108875"/>
            </a:xfrm>
            <a:custGeom>
              <a:avLst/>
              <a:gdLst/>
              <a:ahLst/>
              <a:cxnLst/>
              <a:rect l="l" t="t" r="r" b="b"/>
              <a:pathLst>
                <a:path w="4346" h="4355" extrusionOk="0">
                  <a:moveTo>
                    <a:pt x="2231" y="1"/>
                  </a:moveTo>
                  <a:cubicBezTo>
                    <a:pt x="1000" y="1"/>
                    <a:pt x="1" y="1009"/>
                    <a:pt x="1" y="2231"/>
                  </a:cubicBezTo>
                  <a:cubicBezTo>
                    <a:pt x="1" y="3346"/>
                    <a:pt x="1000" y="4354"/>
                    <a:pt x="2231" y="4354"/>
                  </a:cubicBezTo>
                  <a:cubicBezTo>
                    <a:pt x="3346" y="4354"/>
                    <a:pt x="4345" y="3346"/>
                    <a:pt x="4345" y="2231"/>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3"/>
            <p:cNvSpPr/>
            <p:nvPr/>
          </p:nvSpPr>
          <p:spPr>
            <a:xfrm>
              <a:off x="1428625" y="1834900"/>
              <a:ext cx="108650" cy="108650"/>
            </a:xfrm>
            <a:custGeom>
              <a:avLst/>
              <a:gdLst/>
              <a:ahLst/>
              <a:cxnLst/>
              <a:rect l="l" t="t" r="r" b="b"/>
              <a:pathLst>
                <a:path w="4346" h="4346" extrusionOk="0">
                  <a:moveTo>
                    <a:pt x="2231" y="1"/>
                  </a:moveTo>
                  <a:cubicBezTo>
                    <a:pt x="1000" y="1"/>
                    <a:pt x="1" y="1000"/>
                    <a:pt x="1" y="2115"/>
                  </a:cubicBezTo>
                  <a:cubicBezTo>
                    <a:pt x="1" y="3346"/>
                    <a:pt x="1000" y="4345"/>
                    <a:pt x="2231" y="4345"/>
                  </a:cubicBezTo>
                  <a:cubicBezTo>
                    <a:pt x="3346" y="4345"/>
                    <a:pt x="4345" y="3346"/>
                    <a:pt x="4345" y="2115"/>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3"/>
            <p:cNvSpPr/>
            <p:nvPr/>
          </p:nvSpPr>
          <p:spPr>
            <a:xfrm>
              <a:off x="1428625" y="2069075"/>
              <a:ext cx="108650" cy="108650"/>
            </a:xfrm>
            <a:custGeom>
              <a:avLst/>
              <a:gdLst/>
              <a:ahLst/>
              <a:cxnLst/>
              <a:rect l="l" t="t" r="r" b="b"/>
              <a:pathLst>
                <a:path w="4346" h="4346" extrusionOk="0">
                  <a:moveTo>
                    <a:pt x="2231" y="1"/>
                  </a:moveTo>
                  <a:cubicBezTo>
                    <a:pt x="1000" y="1"/>
                    <a:pt x="1" y="1000"/>
                    <a:pt x="1" y="2231"/>
                  </a:cubicBezTo>
                  <a:cubicBezTo>
                    <a:pt x="1" y="3346"/>
                    <a:pt x="1000" y="4345"/>
                    <a:pt x="2231" y="4345"/>
                  </a:cubicBezTo>
                  <a:cubicBezTo>
                    <a:pt x="3346" y="4345"/>
                    <a:pt x="4345" y="3346"/>
                    <a:pt x="4345" y="2231"/>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3"/>
            <p:cNvSpPr/>
            <p:nvPr/>
          </p:nvSpPr>
          <p:spPr>
            <a:xfrm>
              <a:off x="1428625" y="2283625"/>
              <a:ext cx="108650" cy="108875"/>
            </a:xfrm>
            <a:custGeom>
              <a:avLst/>
              <a:gdLst/>
              <a:ahLst/>
              <a:cxnLst/>
              <a:rect l="l" t="t" r="r" b="b"/>
              <a:pathLst>
                <a:path w="4346" h="4355" extrusionOk="0">
                  <a:moveTo>
                    <a:pt x="2231" y="1"/>
                  </a:moveTo>
                  <a:cubicBezTo>
                    <a:pt x="1000" y="1"/>
                    <a:pt x="1" y="1009"/>
                    <a:pt x="1" y="2124"/>
                  </a:cubicBezTo>
                  <a:cubicBezTo>
                    <a:pt x="1" y="3346"/>
                    <a:pt x="1000" y="4354"/>
                    <a:pt x="2231" y="4354"/>
                  </a:cubicBezTo>
                  <a:cubicBezTo>
                    <a:pt x="3346" y="4354"/>
                    <a:pt x="4345" y="3346"/>
                    <a:pt x="4345" y="2124"/>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97"/>
        <p:cNvGrpSpPr/>
        <p:nvPr/>
      </p:nvGrpSpPr>
      <p:grpSpPr>
        <a:xfrm>
          <a:off x="0" y="0"/>
          <a:ext cx="0" cy="0"/>
          <a:chOff x="0" y="0"/>
          <a:chExt cx="0" cy="0"/>
        </a:xfrm>
      </p:grpSpPr>
      <p:sp>
        <p:nvSpPr>
          <p:cNvPr id="98" name="Google Shape;98;p4"/>
          <p:cNvSpPr txBox="1">
            <a:spLocks noGrp="1"/>
          </p:cNvSpPr>
          <p:nvPr>
            <p:ph type="title"/>
          </p:nvPr>
        </p:nvSpPr>
        <p:spPr>
          <a:xfrm>
            <a:off x="707074" y="535600"/>
            <a:ext cx="77238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
        <p:nvSpPr>
          <p:cNvPr id="99" name="Google Shape;99;p4"/>
          <p:cNvSpPr txBox="1">
            <a:spLocks noGrp="1"/>
          </p:cNvSpPr>
          <p:nvPr>
            <p:ph type="body" idx="1"/>
          </p:nvPr>
        </p:nvSpPr>
        <p:spPr>
          <a:xfrm>
            <a:off x="1783050" y="1874175"/>
            <a:ext cx="5582700" cy="1437900"/>
          </a:xfrm>
          <a:prstGeom prst="rect">
            <a:avLst/>
          </a:prstGeom>
        </p:spPr>
        <p:txBody>
          <a:bodyPr spcFirstLastPara="1" wrap="square" lIns="91425" tIns="91425" rIns="91425" bIns="91425" anchor="t" anchorCtr="0">
            <a:noAutofit/>
          </a:bodyPr>
          <a:lstStyle>
            <a:lvl1pPr marL="457200" lvl="0" indent="-342900" algn="ctr" rtl="0">
              <a:lnSpc>
                <a:spcPct val="100000"/>
              </a:lnSpc>
              <a:spcBef>
                <a:spcPts val="0"/>
              </a:spcBef>
              <a:spcAft>
                <a:spcPts val="0"/>
              </a:spcAft>
              <a:buSzPts val="1800"/>
              <a:buChar char="●"/>
              <a:defRPr sz="1400"/>
            </a:lvl1pPr>
            <a:lvl2pPr marL="914400" lvl="1" indent="-317500" rtl="0">
              <a:spcBef>
                <a:spcPts val="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100" name="Google Shape;100;p4"/>
          <p:cNvSpPr/>
          <p:nvPr/>
        </p:nvSpPr>
        <p:spPr>
          <a:xfrm>
            <a:off x="3977399" y="1132493"/>
            <a:ext cx="1189202" cy="86371"/>
          </a:xfrm>
          <a:custGeom>
            <a:avLst/>
            <a:gdLst/>
            <a:ahLst/>
            <a:cxnLst/>
            <a:rect l="l" t="t" r="r" b="b"/>
            <a:pathLst>
              <a:path w="9803" h="712" extrusionOk="0">
                <a:moveTo>
                  <a:pt x="7551" y="0"/>
                </a:moveTo>
                <a:cubicBezTo>
                  <a:pt x="7255" y="31"/>
                  <a:pt x="6931" y="31"/>
                  <a:pt x="6635" y="31"/>
                </a:cubicBezTo>
                <a:lnTo>
                  <a:pt x="3583" y="31"/>
                </a:lnTo>
                <a:cubicBezTo>
                  <a:pt x="3140" y="31"/>
                  <a:pt x="2694" y="60"/>
                  <a:pt x="2280" y="60"/>
                </a:cubicBezTo>
                <a:lnTo>
                  <a:pt x="296" y="60"/>
                </a:lnTo>
                <a:cubicBezTo>
                  <a:pt x="119" y="91"/>
                  <a:pt x="0" y="237"/>
                  <a:pt x="0" y="387"/>
                </a:cubicBezTo>
                <a:cubicBezTo>
                  <a:pt x="0" y="564"/>
                  <a:pt x="147" y="711"/>
                  <a:pt x="356" y="711"/>
                </a:cubicBezTo>
                <a:lnTo>
                  <a:pt x="739" y="711"/>
                </a:lnTo>
                <a:cubicBezTo>
                  <a:pt x="1007" y="711"/>
                  <a:pt x="1273" y="683"/>
                  <a:pt x="1509" y="683"/>
                </a:cubicBezTo>
                <a:lnTo>
                  <a:pt x="7227" y="683"/>
                </a:lnTo>
                <a:cubicBezTo>
                  <a:pt x="7523" y="652"/>
                  <a:pt x="7819" y="652"/>
                  <a:pt x="8115" y="652"/>
                </a:cubicBezTo>
                <a:lnTo>
                  <a:pt x="9359" y="652"/>
                </a:lnTo>
                <a:cubicBezTo>
                  <a:pt x="9419" y="652"/>
                  <a:pt x="9478" y="652"/>
                  <a:pt x="9537" y="624"/>
                </a:cubicBezTo>
                <a:cubicBezTo>
                  <a:pt x="9684" y="593"/>
                  <a:pt x="9802" y="474"/>
                  <a:pt x="9802" y="327"/>
                </a:cubicBezTo>
                <a:cubicBezTo>
                  <a:pt x="9802" y="209"/>
                  <a:pt x="9715" y="91"/>
                  <a:pt x="9596" y="31"/>
                </a:cubicBezTo>
                <a:cubicBezTo>
                  <a:pt x="9565" y="31"/>
                  <a:pt x="9537" y="0"/>
                  <a:pt x="95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1" name="Google Shape;101;p4"/>
          <p:cNvGrpSpPr/>
          <p:nvPr/>
        </p:nvGrpSpPr>
        <p:grpSpPr>
          <a:xfrm>
            <a:off x="8193638" y="-338475"/>
            <a:ext cx="1097388" cy="1657725"/>
            <a:chOff x="8003138" y="150175"/>
            <a:chExt cx="1097388" cy="1657725"/>
          </a:xfrm>
        </p:grpSpPr>
        <p:sp>
          <p:nvSpPr>
            <p:cNvPr id="102" name="Google Shape;102;p4"/>
            <p:cNvSpPr/>
            <p:nvPr/>
          </p:nvSpPr>
          <p:spPr>
            <a:xfrm>
              <a:off x="8135500" y="845625"/>
              <a:ext cx="965025" cy="962275"/>
            </a:xfrm>
            <a:custGeom>
              <a:avLst/>
              <a:gdLst/>
              <a:ahLst/>
              <a:cxnLst/>
              <a:rect l="l" t="t" r="r" b="b"/>
              <a:pathLst>
                <a:path w="38601" h="38491" extrusionOk="0">
                  <a:moveTo>
                    <a:pt x="19355" y="7293"/>
                  </a:moveTo>
                  <a:cubicBezTo>
                    <a:pt x="25911" y="7293"/>
                    <a:pt x="31300" y="12690"/>
                    <a:pt x="31300" y="19246"/>
                  </a:cubicBezTo>
                  <a:cubicBezTo>
                    <a:pt x="31300" y="25802"/>
                    <a:pt x="25911" y="31191"/>
                    <a:pt x="19355" y="31191"/>
                  </a:cubicBezTo>
                  <a:cubicBezTo>
                    <a:pt x="12689" y="31191"/>
                    <a:pt x="7402" y="25802"/>
                    <a:pt x="7402" y="19246"/>
                  </a:cubicBezTo>
                  <a:cubicBezTo>
                    <a:pt x="7402" y="12690"/>
                    <a:pt x="12689" y="7293"/>
                    <a:pt x="19355" y="7293"/>
                  </a:cubicBezTo>
                  <a:close/>
                  <a:moveTo>
                    <a:pt x="19355" y="1"/>
                  </a:moveTo>
                  <a:cubicBezTo>
                    <a:pt x="8671" y="1"/>
                    <a:pt x="0" y="8672"/>
                    <a:pt x="0" y="19246"/>
                  </a:cubicBezTo>
                  <a:cubicBezTo>
                    <a:pt x="0" y="29922"/>
                    <a:pt x="8671" y="38491"/>
                    <a:pt x="19355" y="38491"/>
                  </a:cubicBezTo>
                  <a:cubicBezTo>
                    <a:pt x="29929" y="38491"/>
                    <a:pt x="38600" y="29922"/>
                    <a:pt x="38600" y="19246"/>
                  </a:cubicBezTo>
                  <a:cubicBezTo>
                    <a:pt x="38600" y="8672"/>
                    <a:pt x="29929" y="1"/>
                    <a:pt x="193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3" name="Google Shape;103;p4"/>
            <p:cNvGrpSpPr/>
            <p:nvPr/>
          </p:nvGrpSpPr>
          <p:grpSpPr>
            <a:xfrm>
              <a:off x="8003138" y="150175"/>
              <a:ext cx="980875" cy="980675"/>
              <a:chOff x="4166450" y="897350"/>
              <a:chExt cx="980875" cy="980675"/>
            </a:xfrm>
          </p:grpSpPr>
          <p:sp>
            <p:nvSpPr>
              <p:cNvPr id="104" name="Google Shape;104;p4"/>
              <p:cNvSpPr/>
              <p:nvPr/>
            </p:nvSpPr>
            <p:spPr>
              <a:xfrm>
                <a:off x="4198175" y="1190675"/>
                <a:ext cx="658375" cy="653100"/>
              </a:xfrm>
              <a:custGeom>
                <a:avLst/>
                <a:gdLst/>
                <a:ahLst/>
                <a:cxnLst/>
                <a:rect l="l" t="t" r="r" b="b"/>
                <a:pathLst>
                  <a:path w="26335" h="26124" extrusionOk="0">
                    <a:moveTo>
                      <a:pt x="322" y="0"/>
                    </a:moveTo>
                    <a:lnTo>
                      <a:pt x="0" y="956"/>
                    </a:lnTo>
                    <a:lnTo>
                      <a:pt x="25488" y="26123"/>
                    </a:lnTo>
                    <a:cubicBezTo>
                      <a:pt x="25801" y="26013"/>
                      <a:pt x="26123" y="25912"/>
                      <a:pt x="26334" y="25802"/>
                    </a:cubicBez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4"/>
              <p:cNvSpPr/>
              <p:nvPr/>
            </p:nvSpPr>
            <p:spPr>
              <a:xfrm>
                <a:off x="4171725" y="1278025"/>
                <a:ext cx="597475" cy="592175"/>
              </a:xfrm>
              <a:custGeom>
                <a:avLst/>
                <a:gdLst/>
                <a:ahLst/>
                <a:cxnLst/>
                <a:rect l="l" t="t" r="r" b="b"/>
                <a:pathLst>
                  <a:path w="23899" h="23687" extrusionOk="0">
                    <a:moveTo>
                      <a:pt x="212" y="0"/>
                    </a:moveTo>
                    <a:cubicBezTo>
                      <a:pt x="212" y="423"/>
                      <a:pt x="111" y="736"/>
                      <a:pt x="1" y="1159"/>
                    </a:cubicBezTo>
                    <a:lnTo>
                      <a:pt x="22841" y="23686"/>
                    </a:lnTo>
                    <a:cubicBezTo>
                      <a:pt x="23163" y="23576"/>
                      <a:pt x="23586" y="23576"/>
                      <a:pt x="23899" y="23475"/>
                    </a:cubicBezTo>
                    <a:lnTo>
                      <a:pt x="21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4"/>
              <p:cNvSpPr/>
              <p:nvPr/>
            </p:nvSpPr>
            <p:spPr>
              <a:xfrm>
                <a:off x="4182300" y="1232975"/>
                <a:ext cx="631950" cy="626650"/>
              </a:xfrm>
              <a:custGeom>
                <a:avLst/>
                <a:gdLst/>
                <a:ahLst/>
                <a:cxnLst/>
                <a:rect l="l" t="t" r="r" b="b"/>
                <a:pathLst>
                  <a:path w="25278" h="25066" extrusionOk="0">
                    <a:moveTo>
                      <a:pt x="322" y="0"/>
                    </a:moveTo>
                    <a:lnTo>
                      <a:pt x="1" y="956"/>
                    </a:lnTo>
                    <a:lnTo>
                      <a:pt x="24322" y="25065"/>
                    </a:lnTo>
                    <a:lnTo>
                      <a:pt x="25277" y="24744"/>
                    </a:ln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4"/>
              <p:cNvSpPr/>
              <p:nvPr/>
            </p:nvSpPr>
            <p:spPr>
              <a:xfrm>
                <a:off x="4259075" y="1079650"/>
                <a:ext cx="708500" cy="700675"/>
              </a:xfrm>
              <a:custGeom>
                <a:avLst/>
                <a:gdLst/>
                <a:ahLst/>
                <a:cxnLst/>
                <a:rect l="l" t="t" r="r" b="b"/>
                <a:pathLst>
                  <a:path w="28340" h="28027" extrusionOk="0">
                    <a:moveTo>
                      <a:pt x="635" y="0"/>
                    </a:moveTo>
                    <a:cubicBezTo>
                      <a:pt x="424" y="322"/>
                      <a:pt x="212" y="533"/>
                      <a:pt x="1" y="745"/>
                    </a:cubicBezTo>
                    <a:lnTo>
                      <a:pt x="27595" y="28026"/>
                    </a:lnTo>
                    <a:cubicBezTo>
                      <a:pt x="27807" y="27916"/>
                      <a:pt x="28018" y="27705"/>
                      <a:pt x="28340" y="2749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4"/>
              <p:cNvSpPr/>
              <p:nvPr/>
            </p:nvSpPr>
            <p:spPr>
              <a:xfrm>
                <a:off x="4235175" y="1114125"/>
                <a:ext cx="697925" cy="689875"/>
              </a:xfrm>
              <a:custGeom>
                <a:avLst/>
                <a:gdLst/>
                <a:ahLst/>
                <a:cxnLst/>
                <a:rect l="l" t="t" r="r" b="b"/>
                <a:pathLst>
                  <a:path w="27917" h="27595" extrusionOk="0">
                    <a:moveTo>
                      <a:pt x="534" y="0"/>
                    </a:moveTo>
                    <a:cubicBezTo>
                      <a:pt x="322" y="313"/>
                      <a:pt x="212" y="525"/>
                      <a:pt x="1" y="846"/>
                    </a:cubicBezTo>
                    <a:lnTo>
                      <a:pt x="27071" y="27595"/>
                    </a:lnTo>
                    <a:cubicBezTo>
                      <a:pt x="27392" y="27493"/>
                      <a:pt x="27604" y="27282"/>
                      <a:pt x="27917" y="27172"/>
                    </a:cubicBezTo>
                    <a:lnTo>
                      <a:pt x="53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4"/>
              <p:cNvSpPr/>
              <p:nvPr/>
            </p:nvSpPr>
            <p:spPr>
              <a:xfrm>
                <a:off x="4214025" y="1151125"/>
                <a:ext cx="682075" cy="674025"/>
              </a:xfrm>
              <a:custGeom>
                <a:avLst/>
                <a:gdLst/>
                <a:ahLst/>
                <a:cxnLst/>
                <a:rect l="l" t="t" r="r" b="b"/>
                <a:pathLst>
                  <a:path w="27283" h="26961" extrusionOk="0">
                    <a:moveTo>
                      <a:pt x="534" y="1"/>
                    </a:moveTo>
                    <a:cubicBezTo>
                      <a:pt x="322" y="314"/>
                      <a:pt x="212" y="525"/>
                      <a:pt x="1" y="847"/>
                    </a:cubicBezTo>
                    <a:lnTo>
                      <a:pt x="26436" y="26961"/>
                    </a:lnTo>
                    <a:cubicBezTo>
                      <a:pt x="26758" y="26859"/>
                      <a:pt x="27071" y="26749"/>
                      <a:pt x="27282" y="26538"/>
                    </a:cubicBezTo>
                    <a:lnTo>
                      <a:pt x="53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4"/>
              <p:cNvSpPr/>
              <p:nvPr/>
            </p:nvSpPr>
            <p:spPr>
              <a:xfrm>
                <a:off x="4166450" y="1328150"/>
                <a:ext cx="552625" cy="549875"/>
              </a:xfrm>
              <a:custGeom>
                <a:avLst/>
                <a:gdLst/>
                <a:ahLst/>
                <a:cxnLst/>
                <a:rect l="l" t="t" r="r" b="b"/>
                <a:pathLst>
                  <a:path w="22105" h="21995" extrusionOk="0">
                    <a:moveTo>
                      <a:pt x="110" y="0"/>
                    </a:moveTo>
                    <a:cubicBezTo>
                      <a:pt x="110" y="423"/>
                      <a:pt x="0" y="846"/>
                      <a:pt x="0" y="1269"/>
                    </a:cubicBezTo>
                    <a:lnTo>
                      <a:pt x="20937" y="21994"/>
                    </a:lnTo>
                    <a:cubicBezTo>
                      <a:pt x="21360" y="21893"/>
                      <a:pt x="21682" y="21893"/>
                      <a:pt x="22105" y="21783"/>
                    </a:cubicBezTo>
                    <a:lnTo>
                      <a:pt x="11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4"/>
              <p:cNvSpPr/>
              <p:nvPr/>
            </p:nvSpPr>
            <p:spPr>
              <a:xfrm>
                <a:off x="4182300" y="1518475"/>
                <a:ext cx="346450" cy="343675"/>
              </a:xfrm>
              <a:custGeom>
                <a:avLst/>
                <a:gdLst/>
                <a:ahLst/>
                <a:cxnLst/>
                <a:rect l="l" t="t" r="r" b="b"/>
                <a:pathLst>
                  <a:path w="13858" h="13747" extrusionOk="0">
                    <a:moveTo>
                      <a:pt x="1" y="1"/>
                    </a:moveTo>
                    <a:lnTo>
                      <a:pt x="1" y="1"/>
                    </a:lnTo>
                    <a:cubicBezTo>
                      <a:pt x="212" y="635"/>
                      <a:pt x="424" y="1269"/>
                      <a:pt x="745" y="1904"/>
                    </a:cubicBezTo>
                    <a:lnTo>
                      <a:pt x="11954" y="13113"/>
                    </a:lnTo>
                    <a:lnTo>
                      <a:pt x="13857" y="13747"/>
                    </a:lnTo>
                    <a:lnTo>
                      <a:pt x="1" y="1"/>
                    </a:lnTo>
                    <a:close/>
                    <a:moveTo>
                      <a:pt x="13857" y="13747"/>
                    </a:moveTo>
                    <a:lnTo>
                      <a:pt x="13857" y="13747"/>
                    </a:lnTo>
                    <a:lnTo>
                      <a:pt x="13857" y="13747"/>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4"/>
              <p:cNvSpPr/>
              <p:nvPr/>
            </p:nvSpPr>
            <p:spPr>
              <a:xfrm>
                <a:off x="4647575" y="897350"/>
                <a:ext cx="499750" cy="494250"/>
              </a:xfrm>
              <a:custGeom>
                <a:avLst/>
                <a:gdLst/>
                <a:ahLst/>
                <a:cxnLst/>
                <a:rect l="l" t="t" r="r" b="b"/>
                <a:pathLst>
                  <a:path w="19990" h="19770" extrusionOk="0">
                    <a:moveTo>
                      <a:pt x="0" y="0"/>
                    </a:moveTo>
                    <a:lnTo>
                      <a:pt x="19990" y="19770"/>
                    </a:lnTo>
                    <a:cubicBezTo>
                      <a:pt x="19990" y="19347"/>
                      <a:pt x="19990" y="18924"/>
                      <a:pt x="19880" y="18399"/>
                    </a:cubicBezTo>
                    <a:lnTo>
                      <a:pt x="137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4"/>
              <p:cNvSpPr/>
              <p:nvPr/>
            </p:nvSpPr>
            <p:spPr>
              <a:xfrm>
                <a:off x="4166450" y="1383750"/>
                <a:ext cx="497000" cy="494275"/>
              </a:xfrm>
              <a:custGeom>
                <a:avLst/>
                <a:gdLst/>
                <a:ahLst/>
                <a:cxnLst/>
                <a:rect l="l" t="t" r="r" b="b"/>
                <a:pathLst>
                  <a:path w="19880" h="19771" extrusionOk="0">
                    <a:moveTo>
                      <a:pt x="0" y="1"/>
                    </a:moveTo>
                    <a:lnTo>
                      <a:pt x="0" y="1371"/>
                    </a:lnTo>
                    <a:lnTo>
                      <a:pt x="18611" y="19770"/>
                    </a:lnTo>
                    <a:lnTo>
                      <a:pt x="19880" y="19770"/>
                    </a:ln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4"/>
              <p:cNvSpPr/>
              <p:nvPr/>
            </p:nvSpPr>
            <p:spPr>
              <a:xfrm>
                <a:off x="4169200" y="1444450"/>
                <a:ext cx="433575" cy="431025"/>
              </a:xfrm>
              <a:custGeom>
                <a:avLst/>
                <a:gdLst/>
                <a:ahLst/>
                <a:cxnLst/>
                <a:rect l="l" t="t" r="r" b="b"/>
                <a:pathLst>
                  <a:path w="17343" h="17241" extrusionOk="0">
                    <a:moveTo>
                      <a:pt x="0" y="1"/>
                    </a:moveTo>
                    <a:lnTo>
                      <a:pt x="0" y="1"/>
                    </a:lnTo>
                    <a:cubicBezTo>
                      <a:pt x="102" y="534"/>
                      <a:pt x="102" y="1058"/>
                      <a:pt x="212" y="1591"/>
                    </a:cubicBezTo>
                    <a:lnTo>
                      <a:pt x="15752" y="17029"/>
                    </a:lnTo>
                    <a:cubicBezTo>
                      <a:pt x="16285" y="17131"/>
                      <a:pt x="16809" y="17131"/>
                      <a:pt x="17342" y="17241"/>
                    </a:cubicBez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4"/>
              <p:cNvSpPr/>
              <p:nvPr/>
            </p:nvSpPr>
            <p:spPr>
              <a:xfrm>
                <a:off x="4222075" y="1613650"/>
                <a:ext cx="211500" cy="211500"/>
              </a:xfrm>
              <a:custGeom>
                <a:avLst/>
                <a:gdLst/>
                <a:ahLst/>
                <a:cxnLst/>
                <a:rect l="l" t="t" r="r" b="b"/>
                <a:pathLst>
                  <a:path w="8460" h="8460" extrusionOk="0">
                    <a:moveTo>
                      <a:pt x="0" y="0"/>
                    </a:moveTo>
                    <a:lnTo>
                      <a:pt x="0" y="0"/>
                    </a:lnTo>
                    <a:cubicBezTo>
                      <a:pt x="846" y="1802"/>
                      <a:pt x="2115" y="3384"/>
                      <a:pt x="3595" y="4864"/>
                    </a:cubicBezTo>
                    <a:cubicBezTo>
                      <a:pt x="5076" y="6345"/>
                      <a:pt x="6658" y="7512"/>
                      <a:pt x="8460" y="8460"/>
                    </a:cubicBez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4"/>
              <p:cNvSpPr/>
              <p:nvPr/>
            </p:nvSpPr>
            <p:spPr>
              <a:xfrm>
                <a:off x="4346200" y="992525"/>
                <a:ext cx="705975" cy="703200"/>
              </a:xfrm>
              <a:custGeom>
                <a:avLst/>
                <a:gdLst/>
                <a:ahLst/>
                <a:cxnLst/>
                <a:rect l="l" t="t" r="r" b="b"/>
                <a:pathLst>
                  <a:path w="28239" h="28128" extrusionOk="0">
                    <a:moveTo>
                      <a:pt x="745" y="0"/>
                    </a:moveTo>
                    <a:cubicBezTo>
                      <a:pt x="424" y="212"/>
                      <a:pt x="212" y="423"/>
                      <a:pt x="1" y="635"/>
                    </a:cubicBezTo>
                    <a:lnTo>
                      <a:pt x="27705" y="28127"/>
                    </a:lnTo>
                    <a:cubicBezTo>
                      <a:pt x="27917" y="27806"/>
                      <a:pt x="28027" y="27595"/>
                      <a:pt x="28238" y="27383"/>
                    </a:cubicBezTo>
                    <a:lnTo>
                      <a:pt x="74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4"/>
              <p:cNvSpPr/>
              <p:nvPr/>
            </p:nvSpPr>
            <p:spPr>
              <a:xfrm>
                <a:off x="4592175" y="897350"/>
                <a:ext cx="552425" cy="549875"/>
              </a:xfrm>
              <a:custGeom>
                <a:avLst/>
                <a:gdLst/>
                <a:ahLst/>
                <a:cxnLst/>
                <a:rect l="l" t="t" r="r" b="b"/>
                <a:pathLst>
                  <a:path w="22097" h="21995" extrusionOk="0">
                    <a:moveTo>
                      <a:pt x="1159" y="0"/>
                    </a:moveTo>
                    <a:cubicBezTo>
                      <a:pt x="846" y="102"/>
                      <a:pt x="423" y="102"/>
                      <a:pt x="0" y="212"/>
                    </a:cubicBezTo>
                    <a:lnTo>
                      <a:pt x="21995" y="21995"/>
                    </a:lnTo>
                    <a:cubicBezTo>
                      <a:pt x="22096" y="21572"/>
                      <a:pt x="22096" y="21149"/>
                      <a:pt x="22096" y="20726"/>
                    </a:cubicBezTo>
                    <a:lnTo>
                      <a:pt x="115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4"/>
              <p:cNvSpPr/>
              <p:nvPr/>
            </p:nvSpPr>
            <p:spPr>
              <a:xfrm>
                <a:off x="4708475" y="899875"/>
                <a:ext cx="433575" cy="431050"/>
              </a:xfrm>
              <a:custGeom>
                <a:avLst/>
                <a:gdLst/>
                <a:ahLst/>
                <a:cxnLst/>
                <a:rect l="l" t="t" r="r" b="b"/>
                <a:pathLst>
                  <a:path w="17343" h="17242" extrusionOk="0">
                    <a:moveTo>
                      <a:pt x="1" y="1"/>
                    </a:moveTo>
                    <a:lnTo>
                      <a:pt x="17343" y="17241"/>
                    </a:lnTo>
                    <a:cubicBezTo>
                      <a:pt x="17343" y="16708"/>
                      <a:pt x="17233" y="16184"/>
                      <a:pt x="17131" y="15651"/>
                    </a:cubicBezTo>
                    <a:lnTo>
                      <a:pt x="1583" y="212"/>
                    </a:lnTo>
                    <a:cubicBezTo>
                      <a:pt x="1058" y="111"/>
                      <a:pt x="525" y="111"/>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4"/>
              <p:cNvSpPr/>
              <p:nvPr/>
            </p:nvSpPr>
            <p:spPr>
              <a:xfrm>
                <a:off x="4541825" y="905175"/>
                <a:ext cx="597475" cy="592175"/>
              </a:xfrm>
              <a:custGeom>
                <a:avLst/>
                <a:gdLst/>
                <a:ahLst/>
                <a:cxnLst/>
                <a:rect l="l" t="t" r="r" b="b"/>
                <a:pathLst>
                  <a:path w="23899" h="23687" extrusionOk="0">
                    <a:moveTo>
                      <a:pt x="1168" y="0"/>
                    </a:moveTo>
                    <a:cubicBezTo>
                      <a:pt x="745" y="110"/>
                      <a:pt x="424" y="110"/>
                      <a:pt x="1" y="212"/>
                    </a:cubicBezTo>
                    <a:lnTo>
                      <a:pt x="23687" y="23687"/>
                    </a:lnTo>
                    <a:cubicBezTo>
                      <a:pt x="23797" y="23264"/>
                      <a:pt x="23797" y="22951"/>
                      <a:pt x="23899" y="22528"/>
                    </a:cubicBezTo>
                    <a:lnTo>
                      <a:pt x="116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4"/>
              <p:cNvSpPr/>
              <p:nvPr/>
            </p:nvSpPr>
            <p:spPr>
              <a:xfrm>
                <a:off x="4782500" y="913200"/>
                <a:ext cx="346225" cy="343700"/>
              </a:xfrm>
              <a:custGeom>
                <a:avLst/>
                <a:gdLst/>
                <a:ahLst/>
                <a:cxnLst/>
                <a:rect l="l" t="t" r="r" b="b"/>
                <a:pathLst>
                  <a:path w="13849" h="13748" extrusionOk="0">
                    <a:moveTo>
                      <a:pt x="1" y="1"/>
                    </a:moveTo>
                    <a:lnTo>
                      <a:pt x="13849" y="13747"/>
                    </a:lnTo>
                    <a:lnTo>
                      <a:pt x="13214" y="11844"/>
                    </a:lnTo>
                    <a:lnTo>
                      <a:pt x="2005" y="635"/>
                    </a:lnTo>
                    <a:cubicBezTo>
                      <a:pt x="1269" y="424"/>
                      <a:pt x="635" y="212"/>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4"/>
              <p:cNvSpPr/>
              <p:nvPr/>
            </p:nvSpPr>
            <p:spPr>
              <a:xfrm>
                <a:off x="4877675" y="950225"/>
                <a:ext cx="214050" cy="211500"/>
              </a:xfrm>
              <a:custGeom>
                <a:avLst/>
                <a:gdLst/>
                <a:ahLst/>
                <a:cxnLst/>
                <a:rect l="l" t="t" r="r" b="b"/>
                <a:pathLst>
                  <a:path w="8562" h="8460" extrusionOk="0">
                    <a:moveTo>
                      <a:pt x="0" y="0"/>
                    </a:moveTo>
                    <a:lnTo>
                      <a:pt x="8561" y="8460"/>
                    </a:lnTo>
                    <a:cubicBezTo>
                      <a:pt x="7614" y="6658"/>
                      <a:pt x="6446" y="5076"/>
                      <a:pt x="4966" y="3595"/>
                    </a:cubicBezTo>
                    <a:cubicBezTo>
                      <a:pt x="3486" y="2115"/>
                      <a:pt x="1794" y="948"/>
                      <a:pt x="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4"/>
              <p:cNvSpPr/>
              <p:nvPr/>
            </p:nvSpPr>
            <p:spPr>
              <a:xfrm>
                <a:off x="4314475" y="1021475"/>
                <a:ext cx="711250" cy="705975"/>
              </a:xfrm>
              <a:custGeom>
                <a:avLst/>
                <a:gdLst/>
                <a:ahLst/>
                <a:cxnLst/>
                <a:rect l="l" t="t" r="r" b="b"/>
                <a:pathLst>
                  <a:path w="28450" h="28239" extrusionOk="0">
                    <a:moveTo>
                      <a:pt x="635" y="1"/>
                    </a:moveTo>
                    <a:cubicBezTo>
                      <a:pt x="424" y="111"/>
                      <a:pt x="212" y="322"/>
                      <a:pt x="1" y="635"/>
                    </a:cubicBezTo>
                    <a:lnTo>
                      <a:pt x="27815" y="28238"/>
                    </a:lnTo>
                    <a:cubicBezTo>
                      <a:pt x="28027" y="27917"/>
                      <a:pt x="28238" y="27705"/>
                      <a:pt x="28450" y="27494"/>
                    </a:cubicBezTo>
                    <a:lnTo>
                      <a:pt x="63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4"/>
              <p:cNvSpPr/>
              <p:nvPr/>
            </p:nvSpPr>
            <p:spPr>
              <a:xfrm>
                <a:off x="4285500" y="1047925"/>
                <a:ext cx="711050" cy="705950"/>
              </a:xfrm>
              <a:custGeom>
                <a:avLst/>
                <a:gdLst/>
                <a:ahLst/>
                <a:cxnLst/>
                <a:rect l="l" t="t" r="r" b="b"/>
                <a:pathLst>
                  <a:path w="28442" h="28238" extrusionOk="0">
                    <a:moveTo>
                      <a:pt x="635" y="0"/>
                    </a:moveTo>
                    <a:cubicBezTo>
                      <a:pt x="424" y="322"/>
                      <a:pt x="212" y="533"/>
                      <a:pt x="1" y="745"/>
                    </a:cubicBezTo>
                    <a:lnTo>
                      <a:pt x="27807" y="28238"/>
                    </a:lnTo>
                    <a:cubicBezTo>
                      <a:pt x="28018" y="28128"/>
                      <a:pt x="28230" y="27916"/>
                      <a:pt x="28441" y="2760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4"/>
              <p:cNvSpPr/>
              <p:nvPr/>
            </p:nvSpPr>
            <p:spPr>
              <a:xfrm>
                <a:off x="4377925" y="971375"/>
                <a:ext cx="697925" cy="689875"/>
              </a:xfrm>
              <a:custGeom>
                <a:avLst/>
                <a:gdLst/>
                <a:ahLst/>
                <a:cxnLst/>
                <a:rect l="l" t="t" r="r" b="b"/>
                <a:pathLst>
                  <a:path w="27917" h="27595" extrusionOk="0">
                    <a:moveTo>
                      <a:pt x="847" y="0"/>
                    </a:moveTo>
                    <a:cubicBezTo>
                      <a:pt x="534" y="102"/>
                      <a:pt x="322" y="313"/>
                      <a:pt x="1" y="423"/>
                    </a:cubicBezTo>
                    <a:lnTo>
                      <a:pt x="27392" y="27595"/>
                    </a:lnTo>
                    <a:cubicBezTo>
                      <a:pt x="27604" y="27282"/>
                      <a:pt x="27705" y="27070"/>
                      <a:pt x="27917" y="26749"/>
                    </a:cubicBezTo>
                    <a:lnTo>
                      <a:pt x="84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25;p4"/>
              <p:cNvSpPr/>
              <p:nvPr/>
            </p:nvSpPr>
            <p:spPr>
              <a:xfrm>
                <a:off x="4414950" y="950225"/>
                <a:ext cx="682050" cy="674025"/>
              </a:xfrm>
              <a:custGeom>
                <a:avLst/>
                <a:gdLst/>
                <a:ahLst/>
                <a:cxnLst/>
                <a:rect l="l" t="t" r="r" b="b"/>
                <a:pathLst>
                  <a:path w="27282" h="26961" extrusionOk="0">
                    <a:moveTo>
                      <a:pt x="846" y="0"/>
                    </a:moveTo>
                    <a:cubicBezTo>
                      <a:pt x="533" y="102"/>
                      <a:pt x="322" y="212"/>
                      <a:pt x="0" y="423"/>
                    </a:cubicBezTo>
                    <a:lnTo>
                      <a:pt x="26859" y="26960"/>
                    </a:lnTo>
                    <a:cubicBezTo>
                      <a:pt x="26969" y="26647"/>
                      <a:pt x="27180" y="26436"/>
                      <a:pt x="27282" y="26114"/>
                    </a:cubicBezTo>
                    <a:lnTo>
                      <a:pt x="84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4"/>
              <p:cNvSpPr/>
              <p:nvPr/>
            </p:nvSpPr>
            <p:spPr>
              <a:xfrm>
                <a:off x="4454700" y="931600"/>
                <a:ext cx="660925" cy="653100"/>
              </a:xfrm>
              <a:custGeom>
                <a:avLst/>
                <a:gdLst/>
                <a:ahLst/>
                <a:cxnLst/>
                <a:rect l="l" t="t" r="r" b="b"/>
                <a:pathLst>
                  <a:path w="26437" h="26124" extrusionOk="0">
                    <a:moveTo>
                      <a:pt x="948" y="1"/>
                    </a:moveTo>
                    <a:lnTo>
                      <a:pt x="0" y="322"/>
                    </a:lnTo>
                    <a:lnTo>
                      <a:pt x="26013" y="26123"/>
                    </a:lnTo>
                    <a:cubicBezTo>
                      <a:pt x="26115" y="25802"/>
                      <a:pt x="26225" y="25489"/>
                      <a:pt x="26436" y="25167"/>
                    </a:cubicBezTo>
                    <a:lnTo>
                      <a:pt x="94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4"/>
              <p:cNvSpPr/>
              <p:nvPr/>
            </p:nvSpPr>
            <p:spPr>
              <a:xfrm>
                <a:off x="4497000" y="915750"/>
                <a:ext cx="631725" cy="626650"/>
              </a:xfrm>
              <a:custGeom>
                <a:avLst/>
                <a:gdLst/>
                <a:ahLst/>
                <a:cxnLst/>
                <a:rect l="l" t="t" r="r" b="b"/>
                <a:pathLst>
                  <a:path w="25269" h="25066" extrusionOk="0">
                    <a:moveTo>
                      <a:pt x="948" y="0"/>
                    </a:moveTo>
                    <a:lnTo>
                      <a:pt x="0" y="322"/>
                    </a:lnTo>
                    <a:lnTo>
                      <a:pt x="24956" y="25065"/>
                    </a:lnTo>
                    <a:lnTo>
                      <a:pt x="25269" y="24110"/>
                    </a:lnTo>
                    <a:lnTo>
                      <a:pt x="94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28" name="Google Shape;128;p4"/>
          <p:cNvGrpSpPr/>
          <p:nvPr/>
        </p:nvGrpSpPr>
        <p:grpSpPr>
          <a:xfrm>
            <a:off x="-14512" y="-10350"/>
            <a:ext cx="2022450" cy="1075325"/>
            <a:chOff x="-6300587" y="3973775"/>
            <a:chExt cx="2022450" cy="1075325"/>
          </a:xfrm>
        </p:grpSpPr>
        <p:sp>
          <p:nvSpPr>
            <p:cNvPr id="129" name="Google Shape;129;p4"/>
            <p:cNvSpPr/>
            <p:nvPr/>
          </p:nvSpPr>
          <p:spPr>
            <a:xfrm>
              <a:off x="-6300587" y="3973775"/>
              <a:ext cx="2022450" cy="1075325"/>
            </a:xfrm>
            <a:custGeom>
              <a:avLst/>
              <a:gdLst/>
              <a:ahLst/>
              <a:cxnLst/>
              <a:rect l="l" t="t" r="r" b="b"/>
              <a:pathLst>
                <a:path w="80898" h="43013" extrusionOk="0">
                  <a:moveTo>
                    <a:pt x="34371" y="0"/>
                  </a:moveTo>
                  <a:lnTo>
                    <a:pt x="32780" y="1904"/>
                  </a:lnTo>
                  <a:cubicBezTo>
                    <a:pt x="30352" y="5287"/>
                    <a:pt x="29185" y="9830"/>
                    <a:pt x="27392" y="13848"/>
                  </a:cubicBezTo>
                  <a:cubicBezTo>
                    <a:pt x="25700" y="17866"/>
                    <a:pt x="22629" y="21783"/>
                    <a:pt x="18822" y="21885"/>
                  </a:cubicBezTo>
                  <a:cubicBezTo>
                    <a:pt x="15861" y="21885"/>
                    <a:pt x="13222" y="19668"/>
                    <a:pt x="10896" y="17553"/>
                  </a:cubicBezTo>
                  <a:cubicBezTo>
                    <a:pt x="7402" y="14271"/>
                    <a:pt x="3917" y="10887"/>
                    <a:pt x="0" y="8460"/>
                  </a:cubicBezTo>
                  <a:lnTo>
                    <a:pt x="0" y="26537"/>
                  </a:lnTo>
                  <a:cubicBezTo>
                    <a:pt x="2115" y="29287"/>
                    <a:pt x="4230" y="32036"/>
                    <a:pt x="6455" y="34574"/>
                  </a:cubicBezTo>
                  <a:cubicBezTo>
                    <a:pt x="10438" y="39077"/>
                    <a:pt x="15624" y="43012"/>
                    <a:pt x="20916" y="43012"/>
                  </a:cubicBezTo>
                  <a:cubicBezTo>
                    <a:pt x="22087" y="43012"/>
                    <a:pt x="23262" y="42820"/>
                    <a:pt x="24431" y="42399"/>
                  </a:cubicBezTo>
                  <a:cubicBezTo>
                    <a:pt x="29608" y="40605"/>
                    <a:pt x="32992" y="34785"/>
                    <a:pt x="35428" y="29075"/>
                  </a:cubicBezTo>
                  <a:cubicBezTo>
                    <a:pt x="37856" y="23365"/>
                    <a:pt x="39869" y="17020"/>
                    <a:pt x="43777" y="12689"/>
                  </a:cubicBezTo>
                  <a:cubicBezTo>
                    <a:pt x="48430" y="7504"/>
                    <a:pt x="55096" y="5812"/>
                    <a:pt x="61331" y="4966"/>
                  </a:cubicBezTo>
                  <a:cubicBezTo>
                    <a:pt x="67675" y="4120"/>
                    <a:pt x="74231" y="3908"/>
                    <a:pt x="80051" y="846"/>
                  </a:cubicBezTo>
                  <a:cubicBezTo>
                    <a:pt x="80263" y="736"/>
                    <a:pt x="80576" y="525"/>
                    <a:pt x="80897" y="423"/>
                  </a:cubicBezTo>
                  <a:lnTo>
                    <a:pt x="8089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4"/>
            <p:cNvSpPr/>
            <p:nvPr/>
          </p:nvSpPr>
          <p:spPr>
            <a:xfrm>
              <a:off x="-6300587" y="3973775"/>
              <a:ext cx="859275" cy="547125"/>
            </a:xfrm>
            <a:custGeom>
              <a:avLst/>
              <a:gdLst/>
              <a:ahLst/>
              <a:cxnLst/>
              <a:rect l="l" t="t" r="r" b="b"/>
              <a:pathLst>
                <a:path w="34371" h="21885" extrusionOk="0">
                  <a:moveTo>
                    <a:pt x="0" y="0"/>
                  </a:moveTo>
                  <a:lnTo>
                    <a:pt x="0" y="8460"/>
                  </a:lnTo>
                  <a:cubicBezTo>
                    <a:pt x="3917" y="10887"/>
                    <a:pt x="7402" y="14271"/>
                    <a:pt x="10896" y="17553"/>
                  </a:cubicBezTo>
                  <a:cubicBezTo>
                    <a:pt x="13222" y="19668"/>
                    <a:pt x="15861" y="21885"/>
                    <a:pt x="18822" y="21885"/>
                  </a:cubicBezTo>
                  <a:cubicBezTo>
                    <a:pt x="22629" y="21783"/>
                    <a:pt x="25700" y="17866"/>
                    <a:pt x="27392" y="13848"/>
                  </a:cubicBezTo>
                  <a:cubicBezTo>
                    <a:pt x="29185" y="9830"/>
                    <a:pt x="30352" y="5287"/>
                    <a:pt x="32780" y="1904"/>
                  </a:cubicBezTo>
                  <a:lnTo>
                    <a:pt x="343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1" name="Google Shape;131;p4"/>
          <p:cNvSpPr/>
          <p:nvPr/>
        </p:nvSpPr>
        <p:spPr>
          <a:xfrm>
            <a:off x="3443075" y="4869448"/>
            <a:ext cx="2121667" cy="171457"/>
          </a:xfrm>
          <a:custGeom>
            <a:avLst/>
            <a:gdLst/>
            <a:ahLst/>
            <a:cxnLst/>
            <a:rect l="l" t="t" r="r" b="b"/>
            <a:pathLst>
              <a:path w="66240" h="5353" extrusionOk="0">
                <a:moveTo>
                  <a:pt x="5576" y="0"/>
                </a:moveTo>
                <a:cubicBezTo>
                  <a:pt x="3569" y="0"/>
                  <a:pt x="2570" y="892"/>
                  <a:pt x="1785" y="1668"/>
                </a:cubicBezTo>
                <a:cubicBezTo>
                  <a:pt x="1115" y="2337"/>
                  <a:pt x="785" y="2560"/>
                  <a:pt x="0" y="2560"/>
                </a:cubicBezTo>
                <a:lnTo>
                  <a:pt x="0" y="5353"/>
                </a:lnTo>
                <a:cubicBezTo>
                  <a:pt x="1901" y="5353"/>
                  <a:pt x="3016" y="4345"/>
                  <a:pt x="3685" y="3675"/>
                </a:cubicBezTo>
                <a:cubicBezTo>
                  <a:pt x="4461" y="3006"/>
                  <a:pt x="4800" y="2783"/>
                  <a:pt x="5576" y="2783"/>
                </a:cubicBezTo>
                <a:cubicBezTo>
                  <a:pt x="6361" y="2783"/>
                  <a:pt x="6691" y="3006"/>
                  <a:pt x="7360" y="3675"/>
                </a:cubicBezTo>
                <a:cubicBezTo>
                  <a:pt x="8145" y="4345"/>
                  <a:pt x="9144" y="5353"/>
                  <a:pt x="11045" y="5353"/>
                </a:cubicBezTo>
                <a:cubicBezTo>
                  <a:pt x="13052" y="5353"/>
                  <a:pt x="14051" y="4345"/>
                  <a:pt x="14836" y="3675"/>
                </a:cubicBezTo>
                <a:cubicBezTo>
                  <a:pt x="15505" y="3006"/>
                  <a:pt x="15835" y="2783"/>
                  <a:pt x="16620" y="2783"/>
                </a:cubicBezTo>
                <a:cubicBezTo>
                  <a:pt x="17396" y="2783"/>
                  <a:pt x="17735" y="3006"/>
                  <a:pt x="18404" y="3675"/>
                </a:cubicBezTo>
                <a:cubicBezTo>
                  <a:pt x="19181" y="4345"/>
                  <a:pt x="20189" y="5353"/>
                  <a:pt x="22080" y="5353"/>
                </a:cubicBezTo>
                <a:cubicBezTo>
                  <a:pt x="24087" y="5353"/>
                  <a:pt x="25095" y="4345"/>
                  <a:pt x="25871" y="3675"/>
                </a:cubicBezTo>
                <a:cubicBezTo>
                  <a:pt x="26540" y="3006"/>
                  <a:pt x="26879" y="2783"/>
                  <a:pt x="27656" y="2783"/>
                </a:cubicBezTo>
                <a:cubicBezTo>
                  <a:pt x="28441" y="2783"/>
                  <a:pt x="28771" y="3006"/>
                  <a:pt x="29440" y="3675"/>
                </a:cubicBezTo>
                <a:cubicBezTo>
                  <a:pt x="30109" y="4345"/>
                  <a:pt x="31224" y="5353"/>
                  <a:pt x="33124" y="5353"/>
                </a:cubicBezTo>
                <a:cubicBezTo>
                  <a:pt x="35131" y="5353"/>
                  <a:pt x="36131" y="4345"/>
                  <a:pt x="36916" y="3675"/>
                </a:cubicBezTo>
                <a:cubicBezTo>
                  <a:pt x="37585" y="3006"/>
                  <a:pt x="37915" y="2783"/>
                  <a:pt x="38700" y="2783"/>
                </a:cubicBezTo>
                <a:cubicBezTo>
                  <a:pt x="39476" y="2783"/>
                  <a:pt x="39815" y="3006"/>
                  <a:pt x="40484" y="3675"/>
                </a:cubicBezTo>
                <a:cubicBezTo>
                  <a:pt x="41153" y="4345"/>
                  <a:pt x="42268" y="5353"/>
                  <a:pt x="44160" y="5353"/>
                </a:cubicBezTo>
                <a:cubicBezTo>
                  <a:pt x="46060" y="5353"/>
                  <a:pt x="47175" y="4345"/>
                  <a:pt x="47844" y="3675"/>
                </a:cubicBezTo>
                <a:cubicBezTo>
                  <a:pt x="48620" y="3006"/>
                  <a:pt x="48959" y="2783"/>
                  <a:pt x="49735" y="2783"/>
                </a:cubicBezTo>
                <a:cubicBezTo>
                  <a:pt x="50520" y="2783"/>
                  <a:pt x="50850" y="3006"/>
                  <a:pt x="51519" y="3675"/>
                </a:cubicBezTo>
                <a:cubicBezTo>
                  <a:pt x="52188" y="4345"/>
                  <a:pt x="53304" y="5353"/>
                  <a:pt x="55204" y="5353"/>
                </a:cubicBezTo>
                <a:cubicBezTo>
                  <a:pt x="57095" y="5353"/>
                  <a:pt x="58210" y="4345"/>
                  <a:pt x="58879" y="3675"/>
                </a:cubicBezTo>
                <a:cubicBezTo>
                  <a:pt x="59548" y="3006"/>
                  <a:pt x="59887" y="2783"/>
                  <a:pt x="60663" y="2783"/>
                </a:cubicBezTo>
                <a:cubicBezTo>
                  <a:pt x="61449" y="2783"/>
                  <a:pt x="61779" y="3006"/>
                  <a:pt x="62564" y="3675"/>
                </a:cubicBezTo>
                <a:cubicBezTo>
                  <a:pt x="63233" y="4345"/>
                  <a:pt x="64232" y="5353"/>
                  <a:pt x="66239" y="5353"/>
                </a:cubicBezTo>
                <a:lnTo>
                  <a:pt x="66239" y="2560"/>
                </a:lnTo>
                <a:cubicBezTo>
                  <a:pt x="65463" y="2560"/>
                  <a:pt x="65124" y="2337"/>
                  <a:pt x="64455" y="1668"/>
                </a:cubicBezTo>
                <a:cubicBezTo>
                  <a:pt x="63679" y="892"/>
                  <a:pt x="62671" y="0"/>
                  <a:pt x="60663" y="0"/>
                </a:cubicBezTo>
                <a:cubicBezTo>
                  <a:pt x="58772" y="0"/>
                  <a:pt x="57764" y="892"/>
                  <a:pt x="56988" y="1668"/>
                </a:cubicBezTo>
                <a:cubicBezTo>
                  <a:pt x="56319" y="2337"/>
                  <a:pt x="55980" y="2560"/>
                  <a:pt x="55204" y="2560"/>
                </a:cubicBezTo>
                <a:cubicBezTo>
                  <a:pt x="54419" y="2560"/>
                  <a:pt x="54089" y="2337"/>
                  <a:pt x="53420" y="1668"/>
                </a:cubicBezTo>
                <a:cubicBezTo>
                  <a:pt x="52635" y="892"/>
                  <a:pt x="51635" y="0"/>
                  <a:pt x="49735" y="0"/>
                </a:cubicBezTo>
                <a:cubicBezTo>
                  <a:pt x="47728" y="0"/>
                  <a:pt x="46729" y="892"/>
                  <a:pt x="45944" y="1668"/>
                </a:cubicBezTo>
                <a:cubicBezTo>
                  <a:pt x="45275" y="2337"/>
                  <a:pt x="44945" y="2560"/>
                  <a:pt x="44160" y="2560"/>
                </a:cubicBezTo>
                <a:cubicBezTo>
                  <a:pt x="43383" y="2560"/>
                  <a:pt x="43044" y="2337"/>
                  <a:pt x="42375" y="1668"/>
                </a:cubicBezTo>
                <a:cubicBezTo>
                  <a:pt x="41599" y="892"/>
                  <a:pt x="40591" y="0"/>
                  <a:pt x="38700" y="0"/>
                </a:cubicBezTo>
                <a:cubicBezTo>
                  <a:pt x="36693" y="0"/>
                  <a:pt x="35685" y="892"/>
                  <a:pt x="34908" y="1668"/>
                </a:cubicBezTo>
                <a:cubicBezTo>
                  <a:pt x="34239" y="2337"/>
                  <a:pt x="33900" y="2560"/>
                  <a:pt x="33124" y="2560"/>
                </a:cubicBezTo>
                <a:cubicBezTo>
                  <a:pt x="32339" y="2560"/>
                  <a:pt x="32009" y="2337"/>
                  <a:pt x="31340" y="1668"/>
                </a:cubicBezTo>
                <a:cubicBezTo>
                  <a:pt x="30555" y="892"/>
                  <a:pt x="29556" y="0"/>
                  <a:pt x="27656" y="0"/>
                </a:cubicBezTo>
                <a:cubicBezTo>
                  <a:pt x="25648" y="0"/>
                  <a:pt x="24649" y="892"/>
                  <a:pt x="23864" y="1668"/>
                </a:cubicBezTo>
                <a:cubicBezTo>
                  <a:pt x="23195" y="2337"/>
                  <a:pt x="22865" y="2560"/>
                  <a:pt x="22080" y="2560"/>
                </a:cubicBezTo>
                <a:cubicBezTo>
                  <a:pt x="21304" y="2560"/>
                  <a:pt x="20965" y="2337"/>
                  <a:pt x="20296" y="1668"/>
                </a:cubicBezTo>
                <a:cubicBezTo>
                  <a:pt x="19520" y="892"/>
                  <a:pt x="18512" y="0"/>
                  <a:pt x="16620" y="0"/>
                </a:cubicBezTo>
                <a:cubicBezTo>
                  <a:pt x="14613" y="0"/>
                  <a:pt x="13605" y="892"/>
                  <a:pt x="12829" y="1668"/>
                </a:cubicBezTo>
                <a:cubicBezTo>
                  <a:pt x="12160" y="2337"/>
                  <a:pt x="11821" y="2560"/>
                  <a:pt x="11045" y="2560"/>
                </a:cubicBezTo>
                <a:cubicBezTo>
                  <a:pt x="10260" y="2560"/>
                  <a:pt x="9929" y="2337"/>
                  <a:pt x="9260" y="1668"/>
                </a:cubicBezTo>
                <a:cubicBezTo>
                  <a:pt x="8475" y="892"/>
                  <a:pt x="7476" y="0"/>
                  <a:pt x="557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4"/>
          <p:cNvSpPr/>
          <p:nvPr/>
        </p:nvSpPr>
        <p:spPr>
          <a:xfrm>
            <a:off x="1259300" y="4655625"/>
            <a:ext cx="965025" cy="962275"/>
          </a:xfrm>
          <a:custGeom>
            <a:avLst/>
            <a:gdLst/>
            <a:ahLst/>
            <a:cxnLst/>
            <a:rect l="l" t="t" r="r" b="b"/>
            <a:pathLst>
              <a:path w="38601" h="38491" extrusionOk="0">
                <a:moveTo>
                  <a:pt x="19355" y="7293"/>
                </a:moveTo>
                <a:cubicBezTo>
                  <a:pt x="25911" y="7293"/>
                  <a:pt x="31300" y="12690"/>
                  <a:pt x="31300" y="19246"/>
                </a:cubicBezTo>
                <a:cubicBezTo>
                  <a:pt x="31300" y="25802"/>
                  <a:pt x="25911" y="31191"/>
                  <a:pt x="19355" y="31191"/>
                </a:cubicBezTo>
                <a:cubicBezTo>
                  <a:pt x="12689" y="31191"/>
                  <a:pt x="7402" y="25802"/>
                  <a:pt x="7402" y="19246"/>
                </a:cubicBezTo>
                <a:cubicBezTo>
                  <a:pt x="7402" y="12690"/>
                  <a:pt x="12689" y="7293"/>
                  <a:pt x="19355" y="7293"/>
                </a:cubicBezTo>
                <a:close/>
                <a:moveTo>
                  <a:pt x="19355" y="1"/>
                </a:moveTo>
                <a:cubicBezTo>
                  <a:pt x="8671" y="1"/>
                  <a:pt x="0" y="8672"/>
                  <a:pt x="0" y="19246"/>
                </a:cubicBezTo>
                <a:cubicBezTo>
                  <a:pt x="0" y="29922"/>
                  <a:pt x="8671" y="38491"/>
                  <a:pt x="19355" y="38491"/>
                </a:cubicBezTo>
                <a:cubicBezTo>
                  <a:pt x="29929" y="38491"/>
                  <a:pt x="38600" y="29922"/>
                  <a:pt x="38600" y="19246"/>
                </a:cubicBezTo>
                <a:cubicBezTo>
                  <a:pt x="38600" y="8672"/>
                  <a:pt x="29929" y="1"/>
                  <a:pt x="193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33" name="Google Shape;133;p4"/>
          <p:cNvGrpSpPr/>
          <p:nvPr/>
        </p:nvGrpSpPr>
        <p:grpSpPr>
          <a:xfrm>
            <a:off x="-14504" y="4509521"/>
            <a:ext cx="675898" cy="633990"/>
            <a:chOff x="731675" y="1636850"/>
            <a:chExt cx="805600" cy="755650"/>
          </a:xfrm>
        </p:grpSpPr>
        <p:sp>
          <p:nvSpPr>
            <p:cNvPr id="134" name="Google Shape;134;p4"/>
            <p:cNvSpPr/>
            <p:nvPr/>
          </p:nvSpPr>
          <p:spPr>
            <a:xfrm>
              <a:off x="731675" y="1636850"/>
              <a:ext cx="105950" cy="108875"/>
            </a:xfrm>
            <a:custGeom>
              <a:avLst/>
              <a:gdLst/>
              <a:ahLst/>
              <a:cxnLst/>
              <a:rect l="l" t="t" r="r" b="b"/>
              <a:pathLst>
                <a:path w="4238" h="4355" extrusionOk="0">
                  <a:moveTo>
                    <a:pt x="2115" y="1"/>
                  </a:moveTo>
                  <a:cubicBezTo>
                    <a:pt x="892" y="1"/>
                    <a:pt x="0" y="1009"/>
                    <a:pt x="0" y="2231"/>
                  </a:cubicBezTo>
                  <a:cubicBezTo>
                    <a:pt x="0" y="3346"/>
                    <a:pt x="892"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35;p4"/>
            <p:cNvSpPr/>
            <p:nvPr/>
          </p:nvSpPr>
          <p:spPr>
            <a:xfrm>
              <a:off x="731675" y="1834900"/>
              <a:ext cx="105950" cy="108650"/>
            </a:xfrm>
            <a:custGeom>
              <a:avLst/>
              <a:gdLst/>
              <a:ahLst/>
              <a:cxnLst/>
              <a:rect l="l" t="t" r="r" b="b"/>
              <a:pathLst>
                <a:path w="4238" h="4346" extrusionOk="0">
                  <a:moveTo>
                    <a:pt x="2115" y="1"/>
                  </a:moveTo>
                  <a:cubicBezTo>
                    <a:pt x="892" y="1"/>
                    <a:pt x="0" y="1000"/>
                    <a:pt x="0" y="2115"/>
                  </a:cubicBezTo>
                  <a:cubicBezTo>
                    <a:pt x="0" y="3346"/>
                    <a:pt x="892"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4"/>
            <p:cNvSpPr/>
            <p:nvPr/>
          </p:nvSpPr>
          <p:spPr>
            <a:xfrm>
              <a:off x="731675" y="2069075"/>
              <a:ext cx="105950" cy="108650"/>
            </a:xfrm>
            <a:custGeom>
              <a:avLst/>
              <a:gdLst/>
              <a:ahLst/>
              <a:cxnLst/>
              <a:rect l="l" t="t" r="r" b="b"/>
              <a:pathLst>
                <a:path w="4238" h="4346" extrusionOk="0">
                  <a:moveTo>
                    <a:pt x="2115" y="1"/>
                  </a:moveTo>
                  <a:cubicBezTo>
                    <a:pt x="892" y="1"/>
                    <a:pt x="0" y="1000"/>
                    <a:pt x="0" y="2231"/>
                  </a:cubicBezTo>
                  <a:cubicBezTo>
                    <a:pt x="0" y="3346"/>
                    <a:pt x="892"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137;p4"/>
            <p:cNvSpPr/>
            <p:nvPr/>
          </p:nvSpPr>
          <p:spPr>
            <a:xfrm>
              <a:off x="731675" y="2283625"/>
              <a:ext cx="105950" cy="108875"/>
            </a:xfrm>
            <a:custGeom>
              <a:avLst/>
              <a:gdLst/>
              <a:ahLst/>
              <a:cxnLst/>
              <a:rect l="l" t="t" r="r" b="b"/>
              <a:pathLst>
                <a:path w="4238" h="4355" extrusionOk="0">
                  <a:moveTo>
                    <a:pt x="2115" y="1"/>
                  </a:moveTo>
                  <a:cubicBezTo>
                    <a:pt x="892" y="1"/>
                    <a:pt x="0" y="1009"/>
                    <a:pt x="0" y="2124"/>
                  </a:cubicBezTo>
                  <a:cubicBezTo>
                    <a:pt x="0" y="3346"/>
                    <a:pt x="892"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4"/>
            <p:cNvSpPr/>
            <p:nvPr/>
          </p:nvSpPr>
          <p:spPr>
            <a:xfrm>
              <a:off x="971425" y="1636850"/>
              <a:ext cx="105950" cy="108875"/>
            </a:xfrm>
            <a:custGeom>
              <a:avLst/>
              <a:gdLst/>
              <a:ahLst/>
              <a:cxnLst/>
              <a:rect l="l" t="t" r="r" b="b"/>
              <a:pathLst>
                <a:path w="4238" h="4355" extrusionOk="0">
                  <a:moveTo>
                    <a:pt x="2115" y="1"/>
                  </a:moveTo>
                  <a:cubicBezTo>
                    <a:pt x="893" y="1"/>
                    <a:pt x="0" y="1009"/>
                    <a:pt x="0" y="2231"/>
                  </a:cubicBezTo>
                  <a:cubicBezTo>
                    <a:pt x="0" y="3346"/>
                    <a:pt x="893"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4"/>
            <p:cNvSpPr/>
            <p:nvPr/>
          </p:nvSpPr>
          <p:spPr>
            <a:xfrm>
              <a:off x="971425" y="1834900"/>
              <a:ext cx="105950" cy="108650"/>
            </a:xfrm>
            <a:custGeom>
              <a:avLst/>
              <a:gdLst/>
              <a:ahLst/>
              <a:cxnLst/>
              <a:rect l="l" t="t" r="r" b="b"/>
              <a:pathLst>
                <a:path w="4238" h="4346" extrusionOk="0">
                  <a:moveTo>
                    <a:pt x="2115" y="1"/>
                  </a:moveTo>
                  <a:cubicBezTo>
                    <a:pt x="893" y="1"/>
                    <a:pt x="0" y="1000"/>
                    <a:pt x="0" y="2115"/>
                  </a:cubicBezTo>
                  <a:cubicBezTo>
                    <a:pt x="0" y="3346"/>
                    <a:pt x="893"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4"/>
            <p:cNvSpPr/>
            <p:nvPr/>
          </p:nvSpPr>
          <p:spPr>
            <a:xfrm>
              <a:off x="971425" y="2069075"/>
              <a:ext cx="105950" cy="108650"/>
            </a:xfrm>
            <a:custGeom>
              <a:avLst/>
              <a:gdLst/>
              <a:ahLst/>
              <a:cxnLst/>
              <a:rect l="l" t="t" r="r" b="b"/>
              <a:pathLst>
                <a:path w="4238" h="4346" extrusionOk="0">
                  <a:moveTo>
                    <a:pt x="2115" y="1"/>
                  </a:moveTo>
                  <a:cubicBezTo>
                    <a:pt x="893" y="1"/>
                    <a:pt x="0" y="1000"/>
                    <a:pt x="0" y="2231"/>
                  </a:cubicBezTo>
                  <a:cubicBezTo>
                    <a:pt x="0" y="3346"/>
                    <a:pt x="893"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4"/>
            <p:cNvSpPr/>
            <p:nvPr/>
          </p:nvSpPr>
          <p:spPr>
            <a:xfrm>
              <a:off x="971425" y="2283625"/>
              <a:ext cx="105950" cy="108875"/>
            </a:xfrm>
            <a:custGeom>
              <a:avLst/>
              <a:gdLst/>
              <a:ahLst/>
              <a:cxnLst/>
              <a:rect l="l" t="t" r="r" b="b"/>
              <a:pathLst>
                <a:path w="4238" h="4355" extrusionOk="0">
                  <a:moveTo>
                    <a:pt x="2115" y="1"/>
                  </a:moveTo>
                  <a:cubicBezTo>
                    <a:pt x="893" y="1"/>
                    <a:pt x="0" y="1009"/>
                    <a:pt x="0" y="2124"/>
                  </a:cubicBezTo>
                  <a:cubicBezTo>
                    <a:pt x="0" y="3346"/>
                    <a:pt x="893"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4"/>
            <p:cNvSpPr/>
            <p:nvPr/>
          </p:nvSpPr>
          <p:spPr>
            <a:xfrm>
              <a:off x="1202700" y="1636850"/>
              <a:ext cx="105975" cy="108875"/>
            </a:xfrm>
            <a:custGeom>
              <a:avLst/>
              <a:gdLst/>
              <a:ahLst/>
              <a:cxnLst/>
              <a:rect l="l" t="t" r="r" b="b"/>
              <a:pathLst>
                <a:path w="4239" h="4355" extrusionOk="0">
                  <a:moveTo>
                    <a:pt x="2124" y="1"/>
                  </a:moveTo>
                  <a:cubicBezTo>
                    <a:pt x="893" y="1"/>
                    <a:pt x="1" y="1009"/>
                    <a:pt x="1" y="2231"/>
                  </a:cubicBezTo>
                  <a:cubicBezTo>
                    <a:pt x="1" y="3346"/>
                    <a:pt x="893" y="4354"/>
                    <a:pt x="2124" y="4354"/>
                  </a:cubicBezTo>
                  <a:cubicBezTo>
                    <a:pt x="3346" y="4354"/>
                    <a:pt x="4238" y="3346"/>
                    <a:pt x="4238" y="2231"/>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4"/>
            <p:cNvSpPr/>
            <p:nvPr/>
          </p:nvSpPr>
          <p:spPr>
            <a:xfrm>
              <a:off x="1202700" y="1834900"/>
              <a:ext cx="105975" cy="108650"/>
            </a:xfrm>
            <a:custGeom>
              <a:avLst/>
              <a:gdLst/>
              <a:ahLst/>
              <a:cxnLst/>
              <a:rect l="l" t="t" r="r" b="b"/>
              <a:pathLst>
                <a:path w="4239" h="4346" extrusionOk="0">
                  <a:moveTo>
                    <a:pt x="2124" y="1"/>
                  </a:moveTo>
                  <a:cubicBezTo>
                    <a:pt x="893" y="1"/>
                    <a:pt x="1" y="1000"/>
                    <a:pt x="1" y="2115"/>
                  </a:cubicBezTo>
                  <a:cubicBezTo>
                    <a:pt x="1" y="3346"/>
                    <a:pt x="893" y="4345"/>
                    <a:pt x="2124" y="4345"/>
                  </a:cubicBezTo>
                  <a:cubicBezTo>
                    <a:pt x="3346" y="4345"/>
                    <a:pt x="4238" y="3346"/>
                    <a:pt x="4238" y="2115"/>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4"/>
            <p:cNvSpPr/>
            <p:nvPr/>
          </p:nvSpPr>
          <p:spPr>
            <a:xfrm>
              <a:off x="1202700" y="2069075"/>
              <a:ext cx="105975" cy="108650"/>
            </a:xfrm>
            <a:custGeom>
              <a:avLst/>
              <a:gdLst/>
              <a:ahLst/>
              <a:cxnLst/>
              <a:rect l="l" t="t" r="r" b="b"/>
              <a:pathLst>
                <a:path w="4239" h="4346" extrusionOk="0">
                  <a:moveTo>
                    <a:pt x="2124" y="1"/>
                  </a:moveTo>
                  <a:cubicBezTo>
                    <a:pt x="893" y="1"/>
                    <a:pt x="1" y="1000"/>
                    <a:pt x="1" y="2231"/>
                  </a:cubicBezTo>
                  <a:cubicBezTo>
                    <a:pt x="1" y="3346"/>
                    <a:pt x="893" y="4345"/>
                    <a:pt x="2124" y="4345"/>
                  </a:cubicBezTo>
                  <a:cubicBezTo>
                    <a:pt x="3346" y="4345"/>
                    <a:pt x="4238" y="3346"/>
                    <a:pt x="4238" y="2231"/>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4"/>
            <p:cNvSpPr/>
            <p:nvPr/>
          </p:nvSpPr>
          <p:spPr>
            <a:xfrm>
              <a:off x="1202700" y="2283625"/>
              <a:ext cx="105975" cy="108875"/>
            </a:xfrm>
            <a:custGeom>
              <a:avLst/>
              <a:gdLst/>
              <a:ahLst/>
              <a:cxnLst/>
              <a:rect l="l" t="t" r="r" b="b"/>
              <a:pathLst>
                <a:path w="4239" h="4355" extrusionOk="0">
                  <a:moveTo>
                    <a:pt x="2124" y="1"/>
                  </a:moveTo>
                  <a:cubicBezTo>
                    <a:pt x="893" y="1"/>
                    <a:pt x="1" y="1009"/>
                    <a:pt x="1" y="2124"/>
                  </a:cubicBezTo>
                  <a:cubicBezTo>
                    <a:pt x="1" y="3346"/>
                    <a:pt x="893" y="4354"/>
                    <a:pt x="2124" y="4354"/>
                  </a:cubicBezTo>
                  <a:cubicBezTo>
                    <a:pt x="3346" y="4354"/>
                    <a:pt x="4238" y="3346"/>
                    <a:pt x="4238" y="2124"/>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4"/>
            <p:cNvSpPr/>
            <p:nvPr/>
          </p:nvSpPr>
          <p:spPr>
            <a:xfrm>
              <a:off x="1428625" y="1636850"/>
              <a:ext cx="108650" cy="108875"/>
            </a:xfrm>
            <a:custGeom>
              <a:avLst/>
              <a:gdLst/>
              <a:ahLst/>
              <a:cxnLst/>
              <a:rect l="l" t="t" r="r" b="b"/>
              <a:pathLst>
                <a:path w="4346" h="4355" extrusionOk="0">
                  <a:moveTo>
                    <a:pt x="2231" y="1"/>
                  </a:moveTo>
                  <a:cubicBezTo>
                    <a:pt x="1000" y="1"/>
                    <a:pt x="1" y="1009"/>
                    <a:pt x="1" y="2231"/>
                  </a:cubicBezTo>
                  <a:cubicBezTo>
                    <a:pt x="1" y="3346"/>
                    <a:pt x="1000" y="4354"/>
                    <a:pt x="2231" y="4354"/>
                  </a:cubicBezTo>
                  <a:cubicBezTo>
                    <a:pt x="3346" y="4354"/>
                    <a:pt x="4345" y="3346"/>
                    <a:pt x="4345" y="2231"/>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4"/>
            <p:cNvSpPr/>
            <p:nvPr/>
          </p:nvSpPr>
          <p:spPr>
            <a:xfrm>
              <a:off x="1428625" y="1834900"/>
              <a:ext cx="108650" cy="108650"/>
            </a:xfrm>
            <a:custGeom>
              <a:avLst/>
              <a:gdLst/>
              <a:ahLst/>
              <a:cxnLst/>
              <a:rect l="l" t="t" r="r" b="b"/>
              <a:pathLst>
                <a:path w="4346" h="4346" extrusionOk="0">
                  <a:moveTo>
                    <a:pt x="2231" y="1"/>
                  </a:moveTo>
                  <a:cubicBezTo>
                    <a:pt x="1000" y="1"/>
                    <a:pt x="1" y="1000"/>
                    <a:pt x="1" y="2115"/>
                  </a:cubicBezTo>
                  <a:cubicBezTo>
                    <a:pt x="1" y="3346"/>
                    <a:pt x="1000" y="4345"/>
                    <a:pt x="2231" y="4345"/>
                  </a:cubicBezTo>
                  <a:cubicBezTo>
                    <a:pt x="3346" y="4345"/>
                    <a:pt x="4345" y="3346"/>
                    <a:pt x="4345" y="2115"/>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48;p4"/>
            <p:cNvSpPr/>
            <p:nvPr/>
          </p:nvSpPr>
          <p:spPr>
            <a:xfrm>
              <a:off x="1428625" y="2069075"/>
              <a:ext cx="108650" cy="108650"/>
            </a:xfrm>
            <a:custGeom>
              <a:avLst/>
              <a:gdLst/>
              <a:ahLst/>
              <a:cxnLst/>
              <a:rect l="l" t="t" r="r" b="b"/>
              <a:pathLst>
                <a:path w="4346" h="4346" extrusionOk="0">
                  <a:moveTo>
                    <a:pt x="2231" y="1"/>
                  </a:moveTo>
                  <a:cubicBezTo>
                    <a:pt x="1000" y="1"/>
                    <a:pt x="1" y="1000"/>
                    <a:pt x="1" y="2231"/>
                  </a:cubicBezTo>
                  <a:cubicBezTo>
                    <a:pt x="1" y="3346"/>
                    <a:pt x="1000" y="4345"/>
                    <a:pt x="2231" y="4345"/>
                  </a:cubicBezTo>
                  <a:cubicBezTo>
                    <a:pt x="3346" y="4345"/>
                    <a:pt x="4345" y="3346"/>
                    <a:pt x="4345" y="2231"/>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149;p4"/>
            <p:cNvSpPr/>
            <p:nvPr/>
          </p:nvSpPr>
          <p:spPr>
            <a:xfrm>
              <a:off x="1428625" y="2283625"/>
              <a:ext cx="108650" cy="108875"/>
            </a:xfrm>
            <a:custGeom>
              <a:avLst/>
              <a:gdLst/>
              <a:ahLst/>
              <a:cxnLst/>
              <a:rect l="l" t="t" r="r" b="b"/>
              <a:pathLst>
                <a:path w="4346" h="4355" extrusionOk="0">
                  <a:moveTo>
                    <a:pt x="2231" y="1"/>
                  </a:moveTo>
                  <a:cubicBezTo>
                    <a:pt x="1000" y="1"/>
                    <a:pt x="1" y="1009"/>
                    <a:pt x="1" y="2124"/>
                  </a:cubicBezTo>
                  <a:cubicBezTo>
                    <a:pt x="1" y="3346"/>
                    <a:pt x="1000" y="4354"/>
                    <a:pt x="2231" y="4354"/>
                  </a:cubicBezTo>
                  <a:cubicBezTo>
                    <a:pt x="3346" y="4354"/>
                    <a:pt x="4345" y="3346"/>
                    <a:pt x="4345" y="2124"/>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0" name="Google Shape;150;p4"/>
          <p:cNvGrpSpPr/>
          <p:nvPr/>
        </p:nvGrpSpPr>
        <p:grpSpPr>
          <a:xfrm>
            <a:off x="3248938" y="3998100"/>
            <a:ext cx="2646125" cy="224625"/>
            <a:chOff x="2292275" y="3540900"/>
            <a:chExt cx="2646125" cy="224625"/>
          </a:xfrm>
        </p:grpSpPr>
        <p:sp>
          <p:nvSpPr>
            <p:cNvPr id="151" name="Google Shape;151;p4"/>
            <p:cNvSpPr/>
            <p:nvPr/>
          </p:nvSpPr>
          <p:spPr>
            <a:xfrm>
              <a:off x="2297550" y="3540900"/>
              <a:ext cx="2640850" cy="29000"/>
            </a:xfrm>
            <a:custGeom>
              <a:avLst/>
              <a:gdLst/>
              <a:ahLst/>
              <a:cxnLst/>
              <a:rect l="l" t="t" r="r" b="b"/>
              <a:pathLst>
                <a:path w="105634" h="1160" extrusionOk="0">
                  <a:moveTo>
                    <a:pt x="635" y="0"/>
                  </a:moveTo>
                  <a:cubicBezTo>
                    <a:pt x="314" y="0"/>
                    <a:pt x="1" y="313"/>
                    <a:pt x="1" y="635"/>
                  </a:cubicBezTo>
                  <a:cubicBezTo>
                    <a:pt x="1" y="948"/>
                    <a:pt x="314" y="1159"/>
                    <a:pt x="635" y="1159"/>
                  </a:cubicBezTo>
                  <a:lnTo>
                    <a:pt x="104999" y="1159"/>
                  </a:lnTo>
                  <a:cubicBezTo>
                    <a:pt x="105320" y="1159"/>
                    <a:pt x="105633" y="948"/>
                    <a:pt x="105633" y="635"/>
                  </a:cubicBezTo>
                  <a:cubicBezTo>
                    <a:pt x="105633" y="313"/>
                    <a:pt x="105320" y="0"/>
                    <a:pt x="104999" y="0"/>
                  </a:cubicBezTo>
                  <a:close/>
                </a:path>
              </a:pathLst>
            </a:custGeom>
            <a:solidFill>
              <a:srgbClr val="C9E8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4"/>
            <p:cNvSpPr/>
            <p:nvPr/>
          </p:nvSpPr>
          <p:spPr>
            <a:xfrm>
              <a:off x="2297550" y="3739050"/>
              <a:ext cx="2640850" cy="26475"/>
            </a:xfrm>
            <a:custGeom>
              <a:avLst/>
              <a:gdLst/>
              <a:ahLst/>
              <a:cxnLst/>
              <a:rect l="l" t="t" r="r" b="b"/>
              <a:pathLst>
                <a:path w="105634" h="1059" extrusionOk="0">
                  <a:moveTo>
                    <a:pt x="635" y="1"/>
                  </a:moveTo>
                  <a:cubicBezTo>
                    <a:pt x="314" y="1"/>
                    <a:pt x="1" y="212"/>
                    <a:pt x="1" y="534"/>
                  </a:cubicBezTo>
                  <a:cubicBezTo>
                    <a:pt x="1" y="847"/>
                    <a:pt x="314" y="1058"/>
                    <a:pt x="635" y="1058"/>
                  </a:cubicBezTo>
                  <a:lnTo>
                    <a:pt x="104999" y="1058"/>
                  </a:lnTo>
                  <a:cubicBezTo>
                    <a:pt x="105320" y="1058"/>
                    <a:pt x="105633" y="847"/>
                    <a:pt x="105633" y="534"/>
                  </a:cubicBezTo>
                  <a:cubicBezTo>
                    <a:pt x="105633" y="212"/>
                    <a:pt x="105320" y="1"/>
                    <a:pt x="104999" y="1"/>
                  </a:cubicBezTo>
                  <a:close/>
                </a:path>
              </a:pathLst>
            </a:custGeom>
            <a:solidFill>
              <a:srgbClr val="C9E8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4"/>
            <p:cNvSpPr/>
            <p:nvPr/>
          </p:nvSpPr>
          <p:spPr>
            <a:xfrm>
              <a:off x="2292275" y="3641350"/>
              <a:ext cx="2638300" cy="26475"/>
            </a:xfrm>
            <a:custGeom>
              <a:avLst/>
              <a:gdLst/>
              <a:ahLst/>
              <a:cxnLst/>
              <a:rect l="l" t="t" r="r" b="b"/>
              <a:pathLst>
                <a:path w="105532" h="1059" extrusionOk="0">
                  <a:moveTo>
                    <a:pt x="525" y="1"/>
                  </a:moveTo>
                  <a:cubicBezTo>
                    <a:pt x="212" y="1"/>
                    <a:pt x="0" y="212"/>
                    <a:pt x="0" y="525"/>
                  </a:cubicBezTo>
                  <a:cubicBezTo>
                    <a:pt x="0" y="847"/>
                    <a:pt x="212" y="1058"/>
                    <a:pt x="525" y="1058"/>
                  </a:cubicBezTo>
                  <a:lnTo>
                    <a:pt x="104998" y="1058"/>
                  </a:lnTo>
                  <a:cubicBezTo>
                    <a:pt x="105320" y="1058"/>
                    <a:pt x="105531" y="847"/>
                    <a:pt x="105531" y="525"/>
                  </a:cubicBezTo>
                  <a:cubicBezTo>
                    <a:pt x="105531" y="212"/>
                    <a:pt x="105320" y="1"/>
                    <a:pt x="104998" y="1"/>
                  </a:cubicBezTo>
                  <a:close/>
                </a:path>
              </a:pathLst>
            </a:custGeom>
            <a:solidFill>
              <a:srgbClr val="C9E8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4" name="Google Shape;154;p4"/>
          <p:cNvGrpSpPr/>
          <p:nvPr/>
        </p:nvGrpSpPr>
        <p:grpSpPr>
          <a:xfrm>
            <a:off x="6360188" y="4143400"/>
            <a:ext cx="2783800" cy="1027300"/>
            <a:chOff x="-5555112" y="2724125"/>
            <a:chExt cx="2783800" cy="1027300"/>
          </a:xfrm>
        </p:grpSpPr>
        <p:sp>
          <p:nvSpPr>
            <p:cNvPr id="155" name="Google Shape;155;p4"/>
            <p:cNvSpPr/>
            <p:nvPr/>
          </p:nvSpPr>
          <p:spPr>
            <a:xfrm>
              <a:off x="-5555112" y="2724125"/>
              <a:ext cx="2783800" cy="1027300"/>
            </a:xfrm>
            <a:custGeom>
              <a:avLst/>
              <a:gdLst/>
              <a:ahLst/>
              <a:cxnLst/>
              <a:rect l="l" t="t" r="r" b="b"/>
              <a:pathLst>
                <a:path w="111352" h="41092" extrusionOk="0">
                  <a:moveTo>
                    <a:pt x="85204" y="0"/>
                  </a:moveTo>
                  <a:cubicBezTo>
                    <a:pt x="77259" y="0"/>
                    <a:pt x="69623" y="4006"/>
                    <a:pt x="62812" y="8836"/>
                  </a:cubicBezTo>
                  <a:cubicBezTo>
                    <a:pt x="55520" y="13911"/>
                    <a:pt x="48642" y="20044"/>
                    <a:pt x="40716" y="23750"/>
                  </a:cubicBezTo>
                  <a:cubicBezTo>
                    <a:pt x="30666" y="28402"/>
                    <a:pt x="19356" y="28825"/>
                    <a:pt x="9518" y="34002"/>
                  </a:cubicBezTo>
                  <a:cubicBezTo>
                    <a:pt x="6032" y="35804"/>
                    <a:pt x="2860" y="38232"/>
                    <a:pt x="1" y="41091"/>
                  </a:cubicBezTo>
                  <a:lnTo>
                    <a:pt x="111352" y="41091"/>
                  </a:lnTo>
                  <a:lnTo>
                    <a:pt x="111352" y="10951"/>
                  </a:lnTo>
                  <a:cubicBezTo>
                    <a:pt x="103315" y="6619"/>
                    <a:pt x="95702" y="799"/>
                    <a:pt x="86921" y="63"/>
                  </a:cubicBezTo>
                  <a:cubicBezTo>
                    <a:pt x="86347" y="21"/>
                    <a:pt x="85775" y="0"/>
                    <a:pt x="8520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4"/>
            <p:cNvSpPr/>
            <p:nvPr/>
          </p:nvSpPr>
          <p:spPr>
            <a:xfrm>
              <a:off x="-4198862" y="3276725"/>
              <a:ext cx="1427550" cy="474700"/>
            </a:xfrm>
            <a:custGeom>
              <a:avLst/>
              <a:gdLst/>
              <a:ahLst/>
              <a:cxnLst/>
              <a:rect l="l" t="t" r="r" b="b"/>
              <a:pathLst>
                <a:path w="57102" h="18988" extrusionOk="0">
                  <a:moveTo>
                    <a:pt x="38373" y="1"/>
                  </a:moveTo>
                  <a:cubicBezTo>
                    <a:pt x="33595" y="1"/>
                    <a:pt x="28824" y="914"/>
                    <a:pt x="24322" y="2805"/>
                  </a:cubicBezTo>
                  <a:cubicBezTo>
                    <a:pt x="15541" y="6611"/>
                    <a:pt x="8249" y="13700"/>
                    <a:pt x="1" y="18987"/>
                  </a:cubicBezTo>
                  <a:lnTo>
                    <a:pt x="57102" y="18987"/>
                  </a:lnTo>
                  <a:lnTo>
                    <a:pt x="57102" y="4818"/>
                  </a:lnTo>
                  <a:cubicBezTo>
                    <a:pt x="51273" y="1661"/>
                    <a:pt x="44816" y="1"/>
                    <a:pt x="383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57"/>
        <p:cNvGrpSpPr/>
        <p:nvPr/>
      </p:nvGrpSpPr>
      <p:grpSpPr>
        <a:xfrm>
          <a:off x="0" y="0"/>
          <a:ext cx="0" cy="0"/>
          <a:chOff x="0" y="0"/>
          <a:chExt cx="0" cy="0"/>
        </a:xfrm>
      </p:grpSpPr>
      <p:sp>
        <p:nvSpPr>
          <p:cNvPr id="158" name="Google Shape;158;p5"/>
          <p:cNvSpPr txBox="1">
            <a:spLocks noGrp="1"/>
          </p:cNvSpPr>
          <p:nvPr>
            <p:ph type="title"/>
          </p:nvPr>
        </p:nvSpPr>
        <p:spPr>
          <a:xfrm>
            <a:off x="842175" y="1526200"/>
            <a:ext cx="3602700" cy="572700"/>
          </a:xfrm>
          <a:prstGeom prst="rect">
            <a:avLst/>
          </a:prstGeom>
        </p:spPr>
        <p:txBody>
          <a:bodyPr spcFirstLastPara="1" wrap="square" lIns="91425" tIns="91425" rIns="91425" bIns="91425" anchor="ctr"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159" name="Google Shape;159;p5"/>
          <p:cNvSpPr txBox="1">
            <a:spLocks noGrp="1"/>
          </p:cNvSpPr>
          <p:nvPr>
            <p:ph type="subTitle" idx="1"/>
          </p:nvPr>
        </p:nvSpPr>
        <p:spPr>
          <a:xfrm>
            <a:off x="1532475" y="2381250"/>
            <a:ext cx="2222100" cy="8097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4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160" name="Google Shape;160;p5"/>
          <p:cNvSpPr txBox="1">
            <a:spLocks noGrp="1"/>
          </p:cNvSpPr>
          <p:nvPr>
            <p:ph type="subTitle" idx="2"/>
          </p:nvPr>
        </p:nvSpPr>
        <p:spPr>
          <a:xfrm>
            <a:off x="4700362" y="1526200"/>
            <a:ext cx="3602700" cy="5760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3000"/>
              <a:buFont typeface="Patrick Hand"/>
              <a:buNone/>
              <a:defRPr sz="3000">
                <a:solidFill>
                  <a:schemeClr val="dk1"/>
                </a:solidFill>
                <a:latin typeface="Patrick Hand"/>
                <a:ea typeface="Patrick Hand"/>
                <a:cs typeface="Patrick Hand"/>
                <a:sym typeface="Patrick Hand"/>
              </a:defRPr>
            </a:lvl1pPr>
            <a:lvl2pPr lvl="1" algn="ctr" rtl="0">
              <a:spcBef>
                <a:spcPts val="0"/>
              </a:spcBef>
              <a:spcAft>
                <a:spcPts val="0"/>
              </a:spcAft>
              <a:buClr>
                <a:schemeClr val="dk1"/>
              </a:buClr>
              <a:buSzPts val="3000"/>
              <a:buFont typeface="Patrick Hand"/>
              <a:buNone/>
              <a:defRPr sz="3000">
                <a:solidFill>
                  <a:schemeClr val="dk1"/>
                </a:solidFill>
                <a:latin typeface="Patrick Hand"/>
                <a:ea typeface="Patrick Hand"/>
                <a:cs typeface="Patrick Hand"/>
                <a:sym typeface="Patrick Hand"/>
              </a:defRPr>
            </a:lvl2pPr>
            <a:lvl3pPr lvl="2" algn="ctr" rtl="0">
              <a:spcBef>
                <a:spcPts val="0"/>
              </a:spcBef>
              <a:spcAft>
                <a:spcPts val="0"/>
              </a:spcAft>
              <a:buClr>
                <a:schemeClr val="dk1"/>
              </a:buClr>
              <a:buSzPts val="3000"/>
              <a:buFont typeface="Patrick Hand"/>
              <a:buNone/>
              <a:defRPr sz="3000">
                <a:solidFill>
                  <a:schemeClr val="dk1"/>
                </a:solidFill>
                <a:latin typeface="Patrick Hand"/>
                <a:ea typeface="Patrick Hand"/>
                <a:cs typeface="Patrick Hand"/>
                <a:sym typeface="Patrick Hand"/>
              </a:defRPr>
            </a:lvl3pPr>
            <a:lvl4pPr lvl="3" algn="ctr" rtl="0">
              <a:spcBef>
                <a:spcPts val="0"/>
              </a:spcBef>
              <a:spcAft>
                <a:spcPts val="0"/>
              </a:spcAft>
              <a:buClr>
                <a:schemeClr val="dk1"/>
              </a:buClr>
              <a:buSzPts val="3000"/>
              <a:buFont typeface="Patrick Hand"/>
              <a:buNone/>
              <a:defRPr sz="3000">
                <a:solidFill>
                  <a:schemeClr val="dk1"/>
                </a:solidFill>
                <a:latin typeface="Patrick Hand"/>
                <a:ea typeface="Patrick Hand"/>
                <a:cs typeface="Patrick Hand"/>
                <a:sym typeface="Patrick Hand"/>
              </a:defRPr>
            </a:lvl4pPr>
            <a:lvl5pPr lvl="4" algn="ctr" rtl="0">
              <a:spcBef>
                <a:spcPts val="0"/>
              </a:spcBef>
              <a:spcAft>
                <a:spcPts val="0"/>
              </a:spcAft>
              <a:buClr>
                <a:schemeClr val="dk1"/>
              </a:buClr>
              <a:buSzPts val="3000"/>
              <a:buFont typeface="Patrick Hand"/>
              <a:buNone/>
              <a:defRPr sz="3000">
                <a:solidFill>
                  <a:schemeClr val="dk1"/>
                </a:solidFill>
                <a:latin typeface="Patrick Hand"/>
                <a:ea typeface="Patrick Hand"/>
                <a:cs typeface="Patrick Hand"/>
                <a:sym typeface="Patrick Hand"/>
              </a:defRPr>
            </a:lvl5pPr>
            <a:lvl6pPr lvl="5" algn="ctr" rtl="0">
              <a:spcBef>
                <a:spcPts val="0"/>
              </a:spcBef>
              <a:spcAft>
                <a:spcPts val="0"/>
              </a:spcAft>
              <a:buClr>
                <a:schemeClr val="dk1"/>
              </a:buClr>
              <a:buSzPts val="3000"/>
              <a:buFont typeface="Patrick Hand"/>
              <a:buNone/>
              <a:defRPr sz="3000">
                <a:solidFill>
                  <a:schemeClr val="dk1"/>
                </a:solidFill>
                <a:latin typeface="Patrick Hand"/>
                <a:ea typeface="Patrick Hand"/>
                <a:cs typeface="Patrick Hand"/>
                <a:sym typeface="Patrick Hand"/>
              </a:defRPr>
            </a:lvl6pPr>
            <a:lvl7pPr lvl="6" algn="ctr" rtl="0">
              <a:spcBef>
                <a:spcPts val="0"/>
              </a:spcBef>
              <a:spcAft>
                <a:spcPts val="0"/>
              </a:spcAft>
              <a:buClr>
                <a:schemeClr val="dk1"/>
              </a:buClr>
              <a:buSzPts val="3000"/>
              <a:buFont typeface="Patrick Hand"/>
              <a:buNone/>
              <a:defRPr sz="3000">
                <a:solidFill>
                  <a:schemeClr val="dk1"/>
                </a:solidFill>
                <a:latin typeface="Patrick Hand"/>
                <a:ea typeface="Patrick Hand"/>
                <a:cs typeface="Patrick Hand"/>
                <a:sym typeface="Patrick Hand"/>
              </a:defRPr>
            </a:lvl7pPr>
            <a:lvl8pPr lvl="7" algn="ctr" rtl="0">
              <a:spcBef>
                <a:spcPts val="0"/>
              </a:spcBef>
              <a:spcAft>
                <a:spcPts val="0"/>
              </a:spcAft>
              <a:buClr>
                <a:schemeClr val="dk1"/>
              </a:buClr>
              <a:buSzPts val="3000"/>
              <a:buFont typeface="Patrick Hand"/>
              <a:buNone/>
              <a:defRPr sz="3000">
                <a:solidFill>
                  <a:schemeClr val="dk1"/>
                </a:solidFill>
                <a:latin typeface="Patrick Hand"/>
                <a:ea typeface="Patrick Hand"/>
                <a:cs typeface="Patrick Hand"/>
                <a:sym typeface="Patrick Hand"/>
              </a:defRPr>
            </a:lvl8pPr>
            <a:lvl9pPr lvl="8" algn="ctr" rtl="0">
              <a:spcBef>
                <a:spcPts val="0"/>
              </a:spcBef>
              <a:spcAft>
                <a:spcPts val="0"/>
              </a:spcAft>
              <a:buClr>
                <a:schemeClr val="dk1"/>
              </a:buClr>
              <a:buSzPts val="3000"/>
              <a:buFont typeface="Patrick Hand"/>
              <a:buNone/>
              <a:defRPr sz="3000">
                <a:solidFill>
                  <a:schemeClr val="dk1"/>
                </a:solidFill>
                <a:latin typeface="Patrick Hand"/>
                <a:ea typeface="Patrick Hand"/>
                <a:cs typeface="Patrick Hand"/>
                <a:sym typeface="Patrick Hand"/>
              </a:defRPr>
            </a:lvl9pPr>
          </a:lstStyle>
          <a:p>
            <a:endParaRPr/>
          </a:p>
        </p:txBody>
      </p:sp>
      <p:sp>
        <p:nvSpPr>
          <p:cNvPr id="161" name="Google Shape;161;p5"/>
          <p:cNvSpPr txBox="1">
            <a:spLocks noGrp="1"/>
          </p:cNvSpPr>
          <p:nvPr>
            <p:ph type="subTitle" idx="3"/>
          </p:nvPr>
        </p:nvSpPr>
        <p:spPr>
          <a:xfrm>
            <a:off x="5392012" y="2381250"/>
            <a:ext cx="2219400" cy="813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sz="14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grpSp>
        <p:nvGrpSpPr>
          <p:cNvPr id="162" name="Google Shape;162;p5"/>
          <p:cNvGrpSpPr/>
          <p:nvPr/>
        </p:nvGrpSpPr>
        <p:grpSpPr>
          <a:xfrm flipH="1">
            <a:off x="7121538" y="1838"/>
            <a:ext cx="2022450" cy="1075325"/>
            <a:chOff x="-6300587" y="3973775"/>
            <a:chExt cx="2022450" cy="1075325"/>
          </a:xfrm>
        </p:grpSpPr>
        <p:sp>
          <p:nvSpPr>
            <p:cNvPr id="163" name="Google Shape;163;p5"/>
            <p:cNvSpPr/>
            <p:nvPr/>
          </p:nvSpPr>
          <p:spPr>
            <a:xfrm>
              <a:off x="-6300587" y="3973775"/>
              <a:ext cx="2022450" cy="1075325"/>
            </a:xfrm>
            <a:custGeom>
              <a:avLst/>
              <a:gdLst/>
              <a:ahLst/>
              <a:cxnLst/>
              <a:rect l="l" t="t" r="r" b="b"/>
              <a:pathLst>
                <a:path w="80898" h="43013" extrusionOk="0">
                  <a:moveTo>
                    <a:pt x="34371" y="0"/>
                  </a:moveTo>
                  <a:lnTo>
                    <a:pt x="32780" y="1904"/>
                  </a:lnTo>
                  <a:cubicBezTo>
                    <a:pt x="30352" y="5287"/>
                    <a:pt x="29185" y="9830"/>
                    <a:pt x="27392" y="13848"/>
                  </a:cubicBezTo>
                  <a:cubicBezTo>
                    <a:pt x="25700" y="17866"/>
                    <a:pt x="22629" y="21783"/>
                    <a:pt x="18822" y="21885"/>
                  </a:cubicBezTo>
                  <a:cubicBezTo>
                    <a:pt x="15861" y="21885"/>
                    <a:pt x="13222" y="19668"/>
                    <a:pt x="10896" y="17553"/>
                  </a:cubicBezTo>
                  <a:cubicBezTo>
                    <a:pt x="7402" y="14271"/>
                    <a:pt x="3917" y="10887"/>
                    <a:pt x="0" y="8460"/>
                  </a:cubicBezTo>
                  <a:lnTo>
                    <a:pt x="0" y="26537"/>
                  </a:lnTo>
                  <a:cubicBezTo>
                    <a:pt x="2115" y="29287"/>
                    <a:pt x="4230" y="32036"/>
                    <a:pt x="6455" y="34574"/>
                  </a:cubicBezTo>
                  <a:cubicBezTo>
                    <a:pt x="10438" y="39077"/>
                    <a:pt x="15624" y="43012"/>
                    <a:pt x="20916" y="43012"/>
                  </a:cubicBezTo>
                  <a:cubicBezTo>
                    <a:pt x="22087" y="43012"/>
                    <a:pt x="23262" y="42820"/>
                    <a:pt x="24431" y="42399"/>
                  </a:cubicBezTo>
                  <a:cubicBezTo>
                    <a:pt x="29608" y="40605"/>
                    <a:pt x="32992" y="34785"/>
                    <a:pt x="35428" y="29075"/>
                  </a:cubicBezTo>
                  <a:cubicBezTo>
                    <a:pt x="37856" y="23365"/>
                    <a:pt x="39869" y="17020"/>
                    <a:pt x="43777" y="12689"/>
                  </a:cubicBezTo>
                  <a:cubicBezTo>
                    <a:pt x="48430" y="7504"/>
                    <a:pt x="55096" y="5812"/>
                    <a:pt x="61331" y="4966"/>
                  </a:cubicBezTo>
                  <a:cubicBezTo>
                    <a:pt x="67675" y="4120"/>
                    <a:pt x="74231" y="3908"/>
                    <a:pt x="80051" y="846"/>
                  </a:cubicBezTo>
                  <a:cubicBezTo>
                    <a:pt x="80263" y="736"/>
                    <a:pt x="80576" y="525"/>
                    <a:pt x="80897" y="423"/>
                  </a:cubicBezTo>
                  <a:lnTo>
                    <a:pt x="8089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5"/>
            <p:cNvSpPr/>
            <p:nvPr/>
          </p:nvSpPr>
          <p:spPr>
            <a:xfrm>
              <a:off x="-6300587" y="3973775"/>
              <a:ext cx="859275" cy="547125"/>
            </a:xfrm>
            <a:custGeom>
              <a:avLst/>
              <a:gdLst/>
              <a:ahLst/>
              <a:cxnLst/>
              <a:rect l="l" t="t" r="r" b="b"/>
              <a:pathLst>
                <a:path w="34371" h="21885" extrusionOk="0">
                  <a:moveTo>
                    <a:pt x="0" y="0"/>
                  </a:moveTo>
                  <a:lnTo>
                    <a:pt x="0" y="8460"/>
                  </a:lnTo>
                  <a:cubicBezTo>
                    <a:pt x="3917" y="10887"/>
                    <a:pt x="7402" y="14271"/>
                    <a:pt x="10896" y="17553"/>
                  </a:cubicBezTo>
                  <a:cubicBezTo>
                    <a:pt x="13222" y="19668"/>
                    <a:pt x="15861" y="21885"/>
                    <a:pt x="18822" y="21885"/>
                  </a:cubicBezTo>
                  <a:cubicBezTo>
                    <a:pt x="22629" y="21783"/>
                    <a:pt x="25700" y="17866"/>
                    <a:pt x="27392" y="13848"/>
                  </a:cubicBezTo>
                  <a:cubicBezTo>
                    <a:pt x="29185" y="9830"/>
                    <a:pt x="30352" y="5287"/>
                    <a:pt x="32780" y="1904"/>
                  </a:cubicBezTo>
                  <a:lnTo>
                    <a:pt x="343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5" name="Google Shape;165;p5"/>
          <p:cNvGrpSpPr/>
          <p:nvPr/>
        </p:nvGrpSpPr>
        <p:grpSpPr>
          <a:xfrm rot="10800000">
            <a:off x="-12" y="0"/>
            <a:ext cx="2783800" cy="1027300"/>
            <a:chOff x="-5555112" y="2724125"/>
            <a:chExt cx="2783800" cy="1027300"/>
          </a:xfrm>
        </p:grpSpPr>
        <p:sp>
          <p:nvSpPr>
            <p:cNvPr id="166" name="Google Shape;166;p5"/>
            <p:cNvSpPr/>
            <p:nvPr/>
          </p:nvSpPr>
          <p:spPr>
            <a:xfrm>
              <a:off x="-5555112" y="2724125"/>
              <a:ext cx="2783800" cy="1027300"/>
            </a:xfrm>
            <a:custGeom>
              <a:avLst/>
              <a:gdLst/>
              <a:ahLst/>
              <a:cxnLst/>
              <a:rect l="l" t="t" r="r" b="b"/>
              <a:pathLst>
                <a:path w="111352" h="41092" extrusionOk="0">
                  <a:moveTo>
                    <a:pt x="85204" y="0"/>
                  </a:moveTo>
                  <a:cubicBezTo>
                    <a:pt x="77259" y="0"/>
                    <a:pt x="69623" y="4006"/>
                    <a:pt x="62812" y="8836"/>
                  </a:cubicBezTo>
                  <a:cubicBezTo>
                    <a:pt x="55520" y="13911"/>
                    <a:pt x="48642" y="20044"/>
                    <a:pt x="40716" y="23750"/>
                  </a:cubicBezTo>
                  <a:cubicBezTo>
                    <a:pt x="30666" y="28402"/>
                    <a:pt x="19356" y="28825"/>
                    <a:pt x="9518" y="34002"/>
                  </a:cubicBezTo>
                  <a:cubicBezTo>
                    <a:pt x="6032" y="35804"/>
                    <a:pt x="2860" y="38232"/>
                    <a:pt x="1" y="41091"/>
                  </a:cubicBezTo>
                  <a:lnTo>
                    <a:pt x="111352" y="41091"/>
                  </a:lnTo>
                  <a:lnTo>
                    <a:pt x="111352" y="10951"/>
                  </a:lnTo>
                  <a:cubicBezTo>
                    <a:pt x="103315" y="6619"/>
                    <a:pt x="95702" y="799"/>
                    <a:pt x="86921" y="63"/>
                  </a:cubicBezTo>
                  <a:cubicBezTo>
                    <a:pt x="86347" y="21"/>
                    <a:pt x="85775" y="0"/>
                    <a:pt x="8520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5"/>
            <p:cNvSpPr/>
            <p:nvPr/>
          </p:nvSpPr>
          <p:spPr>
            <a:xfrm>
              <a:off x="-4198862" y="3276725"/>
              <a:ext cx="1427550" cy="474700"/>
            </a:xfrm>
            <a:custGeom>
              <a:avLst/>
              <a:gdLst/>
              <a:ahLst/>
              <a:cxnLst/>
              <a:rect l="l" t="t" r="r" b="b"/>
              <a:pathLst>
                <a:path w="57102" h="18988" extrusionOk="0">
                  <a:moveTo>
                    <a:pt x="38373" y="1"/>
                  </a:moveTo>
                  <a:cubicBezTo>
                    <a:pt x="33595" y="1"/>
                    <a:pt x="28824" y="914"/>
                    <a:pt x="24322" y="2805"/>
                  </a:cubicBezTo>
                  <a:cubicBezTo>
                    <a:pt x="15541" y="6611"/>
                    <a:pt x="8249" y="13700"/>
                    <a:pt x="1" y="18987"/>
                  </a:cubicBezTo>
                  <a:lnTo>
                    <a:pt x="57102" y="18987"/>
                  </a:lnTo>
                  <a:lnTo>
                    <a:pt x="57102" y="4818"/>
                  </a:lnTo>
                  <a:cubicBezTo>
                    <a:pt x="51273" y="1661"/>
                    <a:pt x="44816" y="1"/>
                    <a:pt x="383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8" name="Google Shape;168;p5"/>
          <p:cNvGrpSpPr/>
          <p:nvPr/>
        </p:nvGrpSpPr>
        <p:grpSpPr>
          <a:xfrm>
            <a:off x="8430771" y="4489346"/>
            <a:ext cx="675898" cy="633990"/>
            <a:chOff x="731675" y="1636850"/>
            <a:chExt cx="805600" cy="755650"/>
          </a:xfrm>
        </p:grpSpPr>
        <p:sp>
          <p:nvSpPr>
            <p:cNvPr id="169" name="Google Shape;169;p5"/>
            <p:cNvSpPr/>
            <p:nvPr/>
          </p:nvSpPr>
          <p:spPr>
            <a:xfrm>
              <a:off x="731675" y="1636850"/>
              <a:ext cx="105950" cy="108875"/>
            </a:xfrm>
            <a:custGeom>
              <a:avLst/>
              <a:gdLst/>
              <a:ahLst/>
              <a:cxnLst/>
              <a:rect l="l" t="t" r="r" b="b"/>
              <a:pathLst>
                <a:path w="4238" h="4355" extrusionOk="0">
                  <a:moveTo>
                    <a:pt x="2115" y="1"/>
                  </a:moveTo>
                  <a:cubicBezTo>
                    <a:pt x="892" y="1"/>
                    <a:pt x="0" y="1009"/>
                    <a:pt x="0" y="2231"/>
                  </a:cubicBezTo>
                  <a:cubicBezTo>
                    <a:pt x="0" y="3346"/>
                    <a:pt x="892"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5"/>
            <p:cNvSpPr/>
            <p:nvPr/>
          </p:nvSpPr>
          <p:spPr>
            <a:xfrm>
              <a:off x="731675" y="1834900"/>
              <a:ext cx="105950" cy="108650"/>
            </a:xfrm>
            <a:custGeom>
              <a:avLst/>
              <a:gdLst/>
              <a:ahLst/>
              <a:cxnLst/>
              <a:rect l="l" t="t" r="r" b="b"/>
              <a:pathLst>
                <a:path w="4238" h="4346" extrusionOk="0">
                  <a:moveTo>
                    <a:pt x="2115" y="1"/>
                  </a:moveTo>
                  <a:cubicBezTo>
                    <a:pt x="892" y="1"/>
                    <a:pt x="0" y="1000"/>
                    <a:pt x="0" y="2115"/>
                  </a:cubicBezTo>
                  <a:cubicBezTo>
                    <a:pt x="0" y="3346"/>
                    <a:pt x="892"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5"/>
            <p:cNvSpPr/>
            <p:nvPr/>
          </p:nvSpPr>
          <p:spPr>
            <a:xfrm>
              <a:off x="731675" y="2069075"/>
              <a:ext cx="105950" cy="108650"/>
            </a:xfrm>
            <a:custGeom>
              <a:avLst/>
              <a:gdLst/>
              <a:ahLst/>
              <a:cxnLst/>
              <a:rect l="l" t="t" r="r" b="b"/>
              <a:pathLst>
                <a:path w="4238" h="4346" extrusionOk="0">
                  <a:moveTo>
                    <a:pt x="2115" y="1"/>
                  </a:moveTo>
                  <a:cubicBezTo>
                    <a:pt x="892" y="1"/>
                    <a:pt x="0" y="1000"/>
                    <a:pt x="0" y="2231"/>
                  </a:cubicBezTo>
                  <a:cubicBezTo>
                    <a:pt x="0" y="3346"/>
                    <a:pt x="892"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5"/>
            <p:cNvSpPr/>
            <p:nvPr/>
          </p:nvSpPr>
          <p:spPr>
            <a:xfrm>
              <a:off x="731675" y="2283625"/>
              <a:ext cx="105950" cy="108875"/>
            </a:xfrm>
            <a:custGeom>
              <a:avLst/>
              <a:gdLst/>
              <a:ahLst/>
              <a:cxnLst/>
              <a:rect l="l" t="t" r="r" b="b"/>
              <a:pathLst>
                <a:path w="4238" h="4355" extrusionOk="0">
                  <a:moveTo>
                    <a:pt x="2115" y="1"/>
                  </a:moveTo>
                  <a:cubicBezTo>
                    <a:pt x="892" y="1"/>
                    <a:pt x="0" y="1009"/>
                    <a:pt x="0" y="2124"/>
                  </a:cubicBezTo>
                  <a:cubicBezTo>
                    <a:pt x="0" y="3346"/>
                    <a:pt x="892"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5"/>
            <p:cNvSpPr/>
            <p:nvPr/>
          </p:nvSpPr>
          <p:spPr>
            <a:xfrm>
              <a:off x="971425" y="1636850"/>
              <a:ext cx="105950" cy="108875"/>
            </a:xfrm>
            <a:custGeom>
              <a:avLst/>
              <a:gdLst/>
              <a:ahLst/>
              <a:cxnLst/>
              <a:rect l="l" t="t" r="r" b="b"/>
              <a:pathLst>
                <a:path w="4238" h="4355" extrusionOk="0">
                  <a:moveTo>
                    <a:pt x="2115" y="1"/>
                  </a:moveTo>
                  <a:cubicBezTo>
                    <a:pt x="893" y="1"/>
                    <a:pt x="0" y="1009"/>
                    <a:pt x="0" y="2231"/>
                  </a:cubicBezTo>
                  <a:cubicBezTo>
                    <a:pt x="0" y="3346"/>
                    <a:pt x="893"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5"/>
            <p:cNvSpPr/>
            <p:nvPr/>
          </p:nvSpPr>
          <p:spPr>
            <a:xfrm>
              <a:off x="971425" y="1834900"/>
              <a:ext cx="105950" cy="108650"/>
            </a:xfrm>
            <a:custGeom>
              <a:avLst/>
              <a:gdLst/>
              <a:ahLst/>
              <a:cxnLst/>
              <a:rect l="l" t="t" r="r" b="b"/>
              <a:pathLst>
                <a:path w="4238" h="4346" extrusionOk="0">
                  <a:moveTo>
                    <a:pt x="2115" y="1"/>
                  </a:moveTo>
                  <a:cubicBezTo>
                    <a:pt x="893" y="1"/>
                    <a:pt x="0" y="1000"/>
                    <a:pt x="0" y="2115"/>
                  </a:cubicBezTo>
                  <a:cubicBezTo>
                    <a:pt x="0" y="3346"/>
                    <a:pt x="893"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5"/>
            <p:cNvSpPr/>
            <p:nvPr/>
          </p:nvSpPr>
          <p:spPr>
            <a:xfrm>
              <a:off x="971425" y="2069075"/>
              <a:ext cx="105950" cy="108650"/>
            </a:xfrm>
            <a:custGeom>
              <a:avLst/>
              <a:gdLst/>
              <a:ahLst/>
              <a:cxnLst/>
              <a:rect l="l" t="t" r="r" b="b"/>
              <a:pathLst>
                <a:path w="4238" h="4346" extrusionOk="0">
                  <a:moveTo>
                    <a:pt x="2115" y="1"/>
                  </a:moveTo>
                  <a:cubicBezTo>
                    <a:pt x="893" y="1"/>
                    <a:pt x="0" y="1000"/>
                    <a:pt x="0" y="2231"/>
                  </a:cubicBezTo>
                  <a:cubicBezTo>
                    <a:pt x="0" y="3346"/>
                    <a:pt x="893"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5"/>
            <p:cNvSpPr/>
            <p:nvPr/>
          </p:nvSpPr>
          <p:spPr>
            <a:xfrm>
              <a:off x="971425" y="2283625"/>
              <a:ext cx="105950" cy="108875"/>
            </a:xfrm>
            <a:custGeom>
              <a:avLst/>
              <a:gdLst/>
              <a:ahLst/>
              <a:cxnLst/>
              <a:rect l="l" t="t" r="r" b="b"/>
              <a:pathLst>
                <a:path w="4238" h="4355" extrusionOk="0">
                  <a:moveTo>
                    <a:pt x="2115" y="1"/>
                  </a:moveTo>
                  <a:cubicBezTo>
                    <a:pt x="893" y="1"/>
                    <a:pt x="0" y="1009"/>
                    <a:pt x="0" y="2124"/>
                  </a:cubicBezTo>
                  <a:cubicBezTo>
                    <a:pt x="0" y="3346"/>
                    <a:pt x="893"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5"/>
            <p:cNvSpPr/>
            <p:nvPr/>
          </p:nvSpPr>
          <p:spPr>
            <a:xfrm>
              <a:off x="1202700" y="1636850"/>
              <a:ext cx="105975" cy="108875"/>
            </a:xfrm>
            <a:custGeom>
              <a:avLst/>
              <a:gdLst/>
              <a:ahLst/>
              <a:cxnLst/>
              <a:rect l="l" t="t" r="r" b="b"/>
              <a:pathLst>
                <a:path w="4239" h="4355" extrusionOk="0">
                  <a:moveTo>
                    <a:pt x="2124" y="1"/>
                  </a:moveTo>
                  <a:cubicBezTo>
                    <a:pt x="893" y="1"/>
                    <a:pt x="1" y="1009"/>
                    <a:pt x="1" y="2231"/>
                  </a:cubicBezTo>
                  <a:cubicBezTo>
                    <a:pt x="1" y="3346"/>
                    <a:pt x="893" y="4354"/>
                    <a:pt x="2124" y="4354"/>
                  </a:cubicBezTo>
                  <a:cubicBezTo>
                    <a:pt x="3346" y="4354"/>
                    <a:pt x="4238" y="3346"/>
                    <a:pt x="4238" y="2231"/>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5"/>
            <p:cNvSpPr/>
            <p:nvPr/>
          </p:nvSpPr>
          <p:spPr>
            <a:xfrm>
              <a:off x="1202700" y="1834900"/>
              <a:ext cx="105975" cy="108650"/>
            </a:xfrm>
            <a:custGeom>
              <a:avLst/>
              <a:gdLst/>
              <a:ahLst/>
              <a:cxnLst/>
              <a:rect l="l" t="t" r="r" b="b"/>
              <a:pathLst>
                <a:path w="4239" h="4346" extrusionOk="0">
                  <a:moveTo>
                    <a:pt x="2124" y="1"/>
                  </a:moveTo>
                  <a:cubicBezTo>
                    <a:pt x="893" y="1"/>
                    <a:pt x="1" y="1000"/>
                    <a:pt x="1" y="2115"/>
                  </a:cubicBezTo>
                  <a:cubicBezTo>
                    <a:pt x="1" y="3346"/>
                    <a:pt x="893" y="4345"/>
                    <a:pt x="2124" y="4345"/>
                  </a:cubicBezTo>
                  <a:cubicBezTo>
                    <a:pt x="3346" y="4345"/>
                    <a:pt x="4238" y="3346"/>
                    <a:pt x="4238" y="2115"/>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5"/>
            <p:cNvSpPr/>
            <p:nvPr/>
          </p:nvSpPr>
          <p:spPr>
            <a:xfrm>
              <a:off x="1202700" y="2069075"/>
              <a:ext cx="105975" cy="108650"/>
            </a:xfrm>
            <a:custGeom>
              <a:avLst/>
              <a:gdLst/>
              <a:ahLst/>
              <a:cxnLst/>
              <a:rect l="l" t="t" r="r" b="b"/>
              <a:pathLst>
                <a:path w="4239" h="4346" extrusionOk="0">
                  <a:moveTo>
                    <a:pt x="2124" y="1"/>
                  </a:moveTo>
                  <a:cubicBezTo>
                    <a:pt x="893" y="1"/>
                    <a:pt x="1" y="1000"/>
                    <a:pt x="1" y="2231"/>
                  </a:cubicBezTo>
                  <a:cubicBezTo>
                    <a:pt x="1" y="3346"/>
                    <a:pt x="893" y="4345"/>
                    <a:pt x="2124" y="4345"/>
                  </a:cubicBezTo>
                  <a:cubicBezTo>
                    <a:pt x="3346" y="4345"/>
                    <a:pt x="4238" y="3346"/>
                    <a:pt x="4238" y="2231"/>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5"/>
            <p:cNvSpPr/>
            <p:nvPr/>
          </p:nvSpPr>
          <p:spPr>
            <a:xfrm>
              <a:off x="1202700" y="2283625"/>
              <a:ext cx="105975" cy="108875"/>
            </a:xfrm>
            <a:custGeom>
              <a:avLst/>
              <a:gdLst/>
              <a:ahLst/>
              <a:cxnLst/>
              <a:rect l="l" t="t" r="r" b="b"/>
              <a:pathLst>
                <a:path w="4239" h="4355" extrusionOk="0">
                  <a:moveTo>
                    <a:pt x="2124" y="1"/>
                  </a:moveTo>
                  <a:cubicBezTo>
                    <a:pt x="893" y="1"/>
                    <a:pt x="1" y="1009"/>
                    <a:pt x="1" y="2124"/>
                  </a:cubicBezTo>
                  <a:cubicBezTo>
                    <a:pt x="1" y="3346"/>
                    <a:pt x="893" y="4354"/>
                    <a:pt x="2124" y="4354"/>
                  </a:cubicBezTo>
                  <a:cubicBezTo>
                    <a:pt x="3346" y="4354"/>
                    <a:pt x="4238" y="3346"/>
                    <a:pt x="4238" y="2124"/>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5"/>
            <p:cNvSpPr/>
            <p:nvPr/>
          </p:nvSpPr>
          <p:spPr>
            <a:xfrm>
              <a:off x="1428625" y="1636850"/>
              <a:ext cx="108650" cy="108875"/>
            </a:xfrm>
            <a:custGeom>
              <a:avLst/>
              <a:gdLst/>
              <a:ahLst/>
              <a:cxnLst/>
              <a:rect l="l" t="t" r="r" b="b"/>
              <a:pathLst>
                <a:path w="4346" h="4355" extrusionOk="0">
                  <a:moveTo>
                    <a:pt x="2231" y="1"/>
                  </a:moveTo>
                  <a:cubicBezTo>
                    <a:pt x="1000" y="1"/>
                    <a:pt x="1" y="1009"/>
                    <a:pt x="1" y="2231"/>
                  </a:cubicBezTo>
                  <a:cubicBezTo>
                    <a:pt x="1" y="3346"/>
                    <a:pt x="1000" y="4354"/>
                    <a:pt x="2231" y="4354"/>
                  </a:cubicBezTo>
                  <a:cubicBezTo>
                    <a:pt x="3346" y="4354"/>
                    <a:pt x="4345" y="3346"/>
                    <a:pt x="4345" y="2231"/>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5"/>
            <p:cNvSpPr/>
            <p:nvPr/>
          </p:nvSpPr>
          <p:spPr>
            <a:xfrm>
              <a:off x="1428625" y="1834900"/>
              <a:ext cx="108650" cy="108650"/>
            </a:xfrm>
            <a:custGeom>
              <a:avLst/>
              <a:gdLst/>
              <a:ahLst/>
              <a:cxnLst/>
              <a:rect l="l" t="t" r="r" b="b"/>
              <a:pathLst>
                <a:path w="4346" h="4346" extrusionOk="0">
                  <a:moveTo>
                    <a:pt x="2231" y="1"/>
                  </a:moveTo>
                  <a:cubicBezTo>
                    <a:pt x="1000" y="1"/>
                    <a:pt x="1" y="1000"/>
                    <a:pt x="1" y="2115"/>
                  </a:cubicBezTo>
                  <a:cubicBezTo>
                    <a:pt x="1" y="3346"/>
                    <a:pt x="1000" y="4345"/>
                    <a:pt x="2231" y="4345"/>
                  </a:cubicBezTo>
                  <a:cubicBezTo>
                    <a:pt x="3346" y="4345"/>
                    <a:pt x="4345" y="3346"/>
                    <a:pt x="4345" y="2115"/>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5"/>
            <p:cNvSpPr/>
            <p:nvPr/>
          </p:nvSpPr>
          <p:spPr>
            <a:xfrm>
              <a:off x="1428625" y="2069075"/>
              <a:ext cx="108650" cy="108650"/>
            </a:xfrm>
            <a:custGeom>
              <a:avLst/>
              <a:gdLst/>
              <a:ahLst/>
              <a:cxnLst/>
              <a:rect l="l" t="t" r="r" b="b"/>
              <a:pathLst>
                <a:path w="4346" h="4346" extrusionOk="0">
                  <a:moveTo>
                    <a:pt x="2231" y="1"/>
                  </a:moveTo>
                  <a:cubicBezTo>
                    <a:pt x="1000" y="1"/>
                    <a:pt x="1" y="1000"/>
                    <a:pt x="1" y="2231"/>
                  </a:cubicBezTo>
                  <a:cubicBezTo>
                    <a:pt x="1" y="3346"/>
                    <a:pt x="1000" y="4345"/>
                    <a:pt x="2231" y="4345"/>
                  </a:cubicBezTo>
                  <a:cubicBezTo>
                    <a:pt x="3346" y="4345"/>
                    <a:pt x="4345" y="3346"/>
                    <a:pt x="4345" y="2231"/>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5"/>
            <p:cNvSpPr/>
            <p:nvPr/>
          </p:nvSpPr>
          <p:spPr>
            <a:xfrm>
              <a:off x="1428625" y="2283625"/>
              <a:ext cx="108650" cy="108875"/>
            </a:xfrm>
            <a:custGeom>
              <a:avLst/>
              <a:gdLst/>
              <a:ahLst/>
              <a:cxnLst/>
              <a:rect l="l" t="t" r="r" b="b"/>
              <a:pathLst>
                <a:path w="4346" h="4355" extrusionOk="0">
                  <a:moveTo>
                    <a:pt x="2231" y="1"/>
                  </a:moveTo>
                  <a:cubicBezTo>
                    <a:pt x="1000" y="1"/>
                    <a:pt x="1" y="1009"/>
                    <a:pt x="1" y="2124"/>
                  </a:cubicBezTo>
                  <a:cubicBezTo>
                    <a:pt x="1" y="3346"/>
                    <a:pt x="1000" y="4354"/>
                    <a:pt x="2231" y="4354"/>
                  </a:cubicBezTo>
                  <a:cubicBezTo>
                    <a:pt x="3346" y="4354"/>
                    <a:pt x="4345" y="3346"/>
                    <a:pt x="4345" y="2124"/>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5" name="Google Shape;185;p5"/>
          <p:cNvSpPr/>
          <p:nvPr/>
        </p:nvSpPr>
        <p:spPr>
          <a:xfrm>
            <a:off x="3511166" y="4640848"/>
            <a:ext cx="2121667" cy="171457"/>
          </a:xfrm>
          <a:custGeom>
            <a:avLst/>
            <a:gdLst/>
            <a:ahLst/>
            <a:cxnLst/>
            <a:rect l="l" t="t" r="r" b="b"/>
            <a:pathLst>
              <a:path w="66240" h="5353" extrusionOk="0">
                <a:moveTo>
                  <a:pt x="5576" y="0"/>
                </a:moveTo>
                <a:cubicBezTo>
                  <a:pt x="3569" y="0"/>
                  <a:pt x="2570" y="892"/>
                  <a:pt x="1785" y="1668"/>
                </a:cubicBezTo>
                <a:cubicBezTo>
                  <a:pt x="1115" y="2337"/>
                  <a:pt x="785" y="2560"/>
                  <a:pt x="0" y="2560"/>
                </a:cubicBezTo>
                <a:lnTo>
                  <a:pt x="0" y="5353"/>
                </a:lnTo>
                <a:cubicBezTo>
                  <a:pt x="1901" y="5353"/>
                  <a:pt x="3016" y="4345"/>
                  <a:pt x="3685" y="3675"/>
                </a:cubicBezTo>
                <a:cubicBezTo>
                  <a:pt x="4461" y="3006"/>
                  <a:pt x="4800" y="2783"/>
                  <a:pt x="5576" y="2783"/>
                </a:cubicBezTo>
                <a:cubicBezTo>
                  <a:pt x="6361" y="2783"/>
                  <a:pt x="6691" y="3006"/>
                  <a:pt x="7360" y="3675"/>
                </a:cubicBezTo>
                <a:cubicBezTo>
                  <a:pt x="8145" y="4345"/>
                  <a:pt x="9144" y="5353"/>
                  <a:pt x="11045" y="5353"/>
                </a:cubicBezTo>
                <a:cubicBezTo>
                  <a:pt x="13052" y="5353"/>
                  <a:pt x="14051" y="4345"/>
                  <a:pt x="14836" y="3675"/>
                </a:cubicBezTo>
                <a:cubicBezTo>
                  <a:pt x="15505" y="3006"/>
                  <a:pt x="15835" y="2783"/>
                  <a:pt x="16620" y="2783"/>
                </a:cubicBezTo>
                <a:cubicBezTo>
                  <a:pt x="17396" y="2783"/>
                  <a:pt x="17735" y="3006"/>
                  <a:pt x="18404" y="3675"/>
                </a:cubicBezTo>
                <a:cubicBezTo>
                  <a:pt x="19181" y="4345"/>
                  <a:pt x="20189" y="5353"/>
                  <a:pt x="22080" y="5353"/>
                </a:cubicBezTo>
                <a:cubicBezTo>
                  <a:pt x="24087" y="5353"/>
                  <a:pt x="25095" y="4345"/>
                  <a:pt x="25871" y="3675"/>
                </a:cubicBezTo>
                <a:cubicBezTo>
                  <a:pt x="26540" y="3006"/>
                  <a:pt x="26879" y="2783"/>
                  <a:pt x="27656" y="2783"/>
                </a:cubicBezTo>
                <a:cubicBezTo>
                  <a:pt x="28441" y="2783"/>
                  <a:pt x="28771" y="3006"/>
                  <a:pt x="29440" y="3675"/>
                </a:cubicBezTo>
                <a:cubicBezTo>
                  <a:pt x="30109" y="4345"/>
                  <a:pt x="31224" y="5353"/>
                  <a:pt x="33124" y="5353"/>
                </a:cubicBezTo>
                <a:cubicBezTo>
                  <a:pt x="35131" y="5353"/>
                  <a:pt x="36131" y="4345"/>
                  <a:pt x="36916" y="3675"/>
                </a:cubicBezTo>
                <a:cubicBezTo>
                  <a:pt x="37585" y="3006"/>
                  <a:pt x="37915" y="2783"/>
                  <a:pt x="38700" y="2783"/>
                </a:cubicBezTo>
                <a:cubicBezTo>
                  <a:pt x="39476" y="2783"/>
                  <a:pt x="39815" y="3006"/>
                  <a:pt x="40484" y="3675"/>
                </a:cubicBezTo>
                <a:cubicBezTo>
                  <a:pt x="41153" y="4345"/>
                  <a:pt x="42268" y="5353"/>
                  <a:pt x="44160" y="5353"/>
                </a:cubicBezTo>
                <a:cubicBezTo>
                  <a:pt x="46060" y="5353"/>
                  <a:pt x="47175" y="4345"/>
                  <a:pt x="47844" y="3675"/>
                </a:cubicBezTo>
                <a:cubicBezTo>
                  <a:pt x="48620" y="3006"/>
                  <a:pt x="48959" y="2783"/>
                  <a:pt x="49735" y="2783"/>
                </a:cubicBezTo>
                <a:cubicBezTo>
                  <a:pt x="50520" y="2783"/>
                  <a:pt x="50850" y="3006"/>
                  <a:pt x="51519" y="3675"/>
                </a:cubicBezTo>
                <a:cubicBezTo>
                  <a:pt x="52188" y="4345"/>
                  <a:pt x="53304" y="5353"/>
                  <a:pt x="55204" y="5353"/>
                </a:cubicBezTo>
                <a:cubicBezTo>
                  <a:pt x="57095" y="5353"/>
                  <a:pt x="58210" y="4345"/>
                  <a:pt x="58879" y="3675"/>
                </a:cubicBezTo>
                <a:cubicBezTo>
                  <a:pt x="59548" y="3006"/>
                  <a:pt x="59887" y="2783"/>
                  <a:pt x="60663" y="2783"/>
                </a:cubicBezTo>
                <a:cubicBezTo>
                  <a:pt x="61449" y="2783"/>
                  <a:pt x="61779" y="3006"/>
                  <a:pt x="62564" y="3675"/>
                </a:cubicBezTo>
                <a:cubicBezTo>
                  <a:pt x="63233" y="4345"/>
                  <a:pt x="64232" y="5353"/>
                  <a:pt x="66239" y="5353"/>
                </a:cubicBezTo>
                <a:lnTo>
                  <a:pt x="66239" y="2560"/>
                </a:lnTo>
                <a:cubicBezTo>
                  <a:pt x="65463" y="2560"/>
                  <a:pt x="65124" y="2337"/>
                  <a:pt x="64455" y="1668"/>
                </a:cubicBezTo>
                <a:cubicBezTo>
                  <a:pt x="63679" y="892"/>
                  <a:pt x="62671" y="0"/>
                  <a:pt x="60663" y="0"/>
                </a:cubicBezTo>
                <a:cubicBezTo>
                  <a:pt x="58772" y="0"/>
                  <a:pt x="57764" y="892"/>
                  <a:pt x="56988" y="1668"/>
                </a:cubicBezTo>
                <a:cubicBezTo>
                  <a:pt x="56319" y="2337"/>
                  <a:pt x="55980" y="2560"/>
                  <a:pt x="55204" y="2560"/>
                </a:cubicBezTo>
                <a:cubicBezTo>
                  <a:pt x="54419" y="2560"/>
                  <a:pt x="54089" y="2337"/>
                  <a:pt x="53420" y="1668"/>
                </a:cubicBezTo>
                <a:cubicBezTo>
                  <a:pt x="52635" y="892"/>
                  <a:pt x="51635" y="0"/>
                  <a:pt x="49735" y="0"/>
                </a:cubicBezTo>
                <a:cubicBezTo>
                  <a:pt x="47728" y="0"/>
                  <a:pt x="46729" y="892"/>
                  <a:pt x="45944" y="1668"/>
                </a:cubicBezTo>
                <a:cubicBezTo>
                  <a:pt x="45275" y="2337"/>
                  <a:pt x="44945" y="2560"/>
                  <a:pt x="44160" y="2560"/>
                </a:cubicBezTo>
                <a:cubicBezTo>
                  <a:pt x="43383" y="2560"/>
                  <a:pt x="43044" y="2337"/>
                  <a:pt x="42375" y="1668"/>
                </a:cubicBezTo>
                <a:cubicBezTo>
                  <a:pt x="41599" y="892"/>
                  <a:pt x="40591" y="0"/>
                  <a:pt x="38700" y="0"/>
                </a:cubicBezTo>
                <a:cubicBezTo>
                  <a:pt x="36693" y="0"/>
                  <a:pt x="35685" y="892"/>
                  <a:pt x="34908" y="1668"/>
                </a:cubicBezTo>
                <a:cubicBezTo>
                  <a:pt x="34239" y="2337"/>
                  <a:pt x="33900" y="2560"/>
                  <a:pt x="33124" y="2560"/>
                </a:cubicBezTo>
                <a:cubicBezTo>
                  <a:pt x="32339" y="2560"/>
                  <a:pt x="32009" y="2337"/>
                  <a:pt x="31340" y="1668"/>
                </a:cubicBezTo>
                <a:cubicBezTo>
                  <a:pt x="30555" y="892"/>
                  <a:pt x="29556" y="0"/>
                  <a:pt x="27656" y="0"/>
                </a:cubicBezTo>
                <a:cubicBezTo>
                  <a:pt x="25648" y="0"/>
                  <a:pt x="24649" y="892"/>
                  <a:pt x="23864" y="1668"/>
                </a:cubicBezTo>
                <a:cubicBezTo>
                  <a:pt x="23195" y="2337"/>
                  <a:pt x="22865" y="2560"/>
                  <a:pt x="22080" y="2560"/>
                </a:cubicBezTo>
                <a:cubicBezTo>
                  <a:pt x="21304" y="2560"/>
                  <a:pt x="20965" y="2337"/>
                  <a:pt x="20296" y="1668"/>
                </a:cubicBezTo>
                <a:cubicBezTo>
                  <a:pt x="19520" y="892"/>
                  <a:pt x="18512" y="0"/>
                  <a:pt x="16620" y="0"/>
                </a:cubicBezTo>
                <a:cubicBezTo>
                  <a:pt x="14613" y="0"/>
                  <a:pt x="13605" y="892"/>
                  <a:pt x="12829" y="1668"/>
                </a:cubicBezTo>
                <a:cubicBezTo>
                  <a:pt x="12160" y="2337"/>
                  <a:pt x="11821" y="2560"/>
                  <a:pt x="11045" y="2560"/>
                </a:cubicBezTo>
                <a:cubicBezTo>
                  <a:pt x="10260" y="2560"/>
                  <a:pt x="9929" y="2337"/>
                  <a:pt x="9260" y="1668"/>
                </a:cubicBezTo>
                <a:cubicBezTo>
                  <a:pt x="8475" y="892"/>
                  <a:pt x="7476" y="0"/>
                  <a:pt x="557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6" name="Google Shape;186;p5"/>
          <p:cNvGrpSpPr/>
          <p:nvPr/>
        </p:nvGrpSpPr>
        <p:grpSpPr>
          <a:xfrm>
            <a:off x="0" y="4069438"/>
            <a:ext cx="914700" cy="1059975"/>
            <a:chOff x="248675" y="2139825"/>
            <a:chExt cx="914700" cy="1059975"/>
          </a:xfrm>
        </p:grpSpPr>
        <p:sp>
          <p:nvSpPr>
            <p:cNvPr id="187" name="Google Shape;187;p5"/>
            <p:cNvSpPr/>
            <p:nvPr/>
          </p:nvSpPr>
          <p:spPr>
            <a:xfrm>
              <a:off x="521075" y="2298425"/>
              <a:ext cx="31750" cy="742750"/>
            </a:xfrm>
            <a:custGeom>
              <a:avLst/>
              <a:gdLst/>
              <a:ahLst/>
              <a:cxnLst/>
              <a:rect l="l" t="t" r="r" b="b"/>
              <a:pathLst>
                <a:path w="1270" h="29710" extrusionOk="0">
                  <a:moveTo>
                    <a:pt x="1" y="1"/>
                  </a:moveTo>
                  <a:lnTo>
                    <a:pt x="1" y="29710"/>
                  </a:lnTo>
                  <a:lnTo>
                    <a:pt x="1270" y="28974"/>
                  </a:lnTo>
                  <a:lnTo>
                    <a:pt x="1270" y="737"/>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5"/>
            <p:cNvSpPr/>
            <p:nvPr/>
          </p:nvSpPr>
          <p:spPr>
            <a:xfrm>
              <a:off x="576500" y="2330150"/>
              <a:ext cx="31725" cy="679325"/>
            </a:xfrm>
            <a:custGeom>
              <a:avLst/>
              <a:gdLst/>
              <a:ahLst/>
              <a:cxnLst/>
              <a:rect l="l" t="t" r="r" b="b"/>
              <a:pathLst>
                <a:path w="1269" h="27173" extrusionOk="0">
                  <a:moveTo>
                    <a:pt x="0" y="1"/>
                  </a:moveTo>
                  <a:lnTo>
                    <a:pt x="0" y="27172"/>
                  </a:lnTo>
                  <a:lnTo>
                    <a:pt x="1269" y="26436"/>
                  </a:lnTo>
                  <a:lnTo>
                    <a:pt x="1269" y="737"/>
                  </a:lnTo>
                  <a:lnTo>
                    <a:pt x="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5"/>
            <p:cNvSpPr/>
            <p:nvPr/>
          </p:nvSpPr>
          <p:spPr>
            <a:xfrm>
              <a:off x="1078775" y="2620950"/>
              <a:ext cx="31750" cy="97725"/>
            </a:xfrm>
            <a:custGeom>
              <a:avLst/>
              <a:gdLst/>
              <a:ahLst/>
              <a:cxnLst/>
              <a:rect l="l" t="t" r="r" b="b"/>
              <a:pathLst>
                <a:path w="1270" h="3909" extrusionOk="0">
                  <a:moveTo>
                    <a:pt x="0" y="0"/>
                  </a:moveTo>
                  <a:lnTo>
                    <a:pt x="0" y="3908"/>
                  </a:lnTo>
                  <a:lnTo>
                    <a:pt x="1269" y="3172"/>
                  </a:lnTo>
                  <a:lnTo>
                    <a:pt x="1269" y="736"/>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5"/>
            <p:cNvSpPr/>
            <p:nvPr/>
          </p:nvSpPr>
          <p:spPr>
            <a:xfrm>
              <a:off x="632100" y="2361875"/>
              <a:ext cx="31750" cy="613325"/>
            </a:xfrm>
            <a:custGeom>
              <a:avLst/>
              <a:gdLst/>
              <a:ahLst/>
              <a:cxnLst/>
              <a:rect l="l" t="t" r="r" b="b"/>
              <a:pathLst>
                <a:path w="1270" h="24533" extrusionOk="0">
                  <a:moveTo>
                    <a:pt x="1" y="0"/>
                  </a:moveTo>
                  <a:lnTo>
                    <a:pt x="1" y="24533"/>
                  </a:lnTo>
                  <a:lnTo>
                    <a:pt x="1270" y="23788"/>
                  </a:lnTo>
                  <a:lnTo>
                    <a:pt x="1270" y="736"/>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5"/>
            <p:cNvSpPr/>
            <p:nvPr/>
          </p:nvSpPr>
          <p:spPr>
            <a:xfrm>
              <a:off x="465450" y="2266700"/>
              <a:ext cx="31750" cy="806200"/>
            </a:xfrm>
            <a:custGeom>
              <a:avLst/>
              <a:gdLst/>
              <a:ahLst/>
              <a:cxnLst/>
              <a:rect l="l" t="t" r="r" b="b"/>
              <a:pathLst>
                <a:path w="1270" h="32248" extrusionOk="0">
                  <a:moveTo>
                    <a:pt x="1" y="1"/>
                  </a:moveTo>
                  <a:lnTo>
                    <a:pt x="1" y="32248"/>
                  </a:lnTo>
                  <a:lnTo>
                    <a:pt x="1270" y="31512"/>
                  </a:lnTo>
                  <a:lnTo>
                    <a:pt x="1270" y="63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5"/>
            <p:cNvSpPr/>
            <p:nvPr/>
          </p:nvSpPr>
          <p:spPr>
            <a:xfrm>
              <a:off x="248675" y="2139825"/>
              <a:ext cx="23925" cy="1059975"/>
            </a:xfrm>
            <a:custGeom>
              <a:avLst/>
              <a:gdLst/>
              <a:ahLst/>
              <a:cxnLst/>
              <a:rect l="l" t="t" r="r" b="b"/>
              <a:pathLst>
                <a:path w="957" h="42399" extrusionOk="0">
                  <a:moveTo>
                    <a:pt x="1" y="0"/>
                  </a:moveTo>
                  <a:lnTo>
                    <a:pt x="1" y="42398"/>
                  </a:lnTo>
                  <a:lnTo>
                    <a:pt x="957" y="41764"/>
                  </a:lnTo>
                  <a:lnTo>
                    <a:pt x="957" y="635"/>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5"/>
            <p:cNvSpPr/>
            <p:nvPr/>
          </p:nvSpPr>
          <p:spPr>
            <a:xfrm>
              <a:off x="410050" y="2232225"/>
              <a:ext cx="31750" cy="872400"/>
            </a:xfrm>
            <a:custGeom>
              <a:avLst/>
              <a:gdLst/>
              <a:ahLst/>
              <a:cxnLst/>
              <a:rect l="l" t="t" r="r" b="b"/>
              <a:pathLst>
                <a:path w="1270" h="34896" extrusionOk="0">
                  <a:moveTo>
                    <a:pt x="0" y="1"/>
                  </a:moveTo>
                  <a:lnTo>
                    <a:pt x="0" y="34896"/>
                  </a:lnTo>
                  <a:lnTo>
                    <a:pt x="1269" y="34160"/>
                  </a:lnTo>
                  <a:lnTo>
                    <a:pt x="1269" y="745"/>
                  </a:lnTo>
                  <a:lnTo>
                    <a:pt x="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5"/>
            <p:cNvSpPr/>
            <p:nvPr/>
          </p:nvSpPr>
          <p:spPr>
            <a:xfrm>
              <a:off x="299025" y="2168800"/>
              <a:ext cx="29000" cy="1002025"/>
            </a:xfrm>
            <a:custGeom>
              <a:avLst/>
              <a:gdLst/>
              <a:ahLst/>
              <a:cxnLst/>
              <a:rect l="l" t="t" r="r" b="b"/>
              <a:pathLst>
                <a:path w="1160" h="40081" extrusionOk="0">
                  <a:moveTo>
                    <a:pt x="0" y="0"/>
                  </a:moveTo>
                  <a:lnTo>
                    <a:pt x="0" y="40081"/>
                  </a:lnTo>
                  <a:lnTo>
                    <a:pt x="1159" y="39336"/>
                  </a:lnTo>
                  <a:lnTo>
                    <a:pt x="1159" y="744"/>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5"/>
            <p:cNvSpPr/>
            <p:nvPr/>
          </p:nvSpPr>
          <p:spPr>
            <a:xfrm>
              <a:off x="354425" y="2200500"/>
              <a:ext cx="31750" cy="935850"/>
            </a:xfrm>
            <a:custGeom>
              <a:avLst/>
              <a:gdLst/>
              <a:ahLst/>
              <a:cxnLst/>
              <a:rect l="l" t="t" r="r" b="b"/>
              <a:pathLst>
                <a:path w="1270" h="37434" extrusionOk="0">
                  <a:moveTo>
                    <a:pt x="1" y="1"/>
                  </a:moveTo>
                  <a:lnTo>
                    <a:pt x="1" y="37434"/>
                  </a:lnTo>
                  <a:lnTo>
                    <a:pt x="1270" y="36698"/>
                  </a:lnTo>
                  <a:lnTo>
                    <a:pt x="1270" y="74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5"/>
            <p:cNvSpPr/>
            <p:nvPr/>
          </p:nvSpPr>
          <p:spPr>
            <a:xfrm>
              <a:off x="1136925" y="2652675"/>
              <a:ext cx="26450" cy="34275"/>
            </a:xfrm>
            <a:custGeom>
              <a:avLst/>
              <a:gdLst/>
              <a:ahLst/>
              <a:cxnLst/>
              <a:rect l="l" t="t" r="r" b="b"/>
              <a:pathLst>
                <a:path w="1058" h="1371" extrusionOk="0">
                  <a:moveTo>
                    <a:pt x="0" y="0"/>
                  </a:moveTo>
                  <a:lnTo>
                    <a:pt x="0" y="1371"/>
                  </a:lnTo>
                  <a:lnTo>
                    <a:pt x="1058" y="635"/>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5"/>
            <p:cNvSpPr/>
            <p:nvPr/>
          </p:nvSpPr>
          <p:spPr>
            <a:xfrm>
              <a:off x="745675" y="2427850"/>
              <a:ext cx="29200" cy="483900"/>
            </a:xfrm>
            <a:custGeom>
              <a:avLst/>
              <a:gdLst/>
              <a:ahLst/>
              <a:cxnLst/>
              <a:rect l="l" t="t" r="r" b="b"/>
              <a:pathLst>
                <a:path w="1168" h="19356" extrusionOk="0">
                  <a:moveTo>
                    <a:pt x="1" y="1"/>
                  </a:moveTo>
                  <a:lnTo>
                    <a:pt x="1" y="19356"/>
                  </a:lnTo>
                  <a:lnTo>
                    <a:pt x="1168" y="18611"/>
                  </a:lnTo>
                  <a:lnTo>
                    <a:pt x="1168" y="63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5"/>
            <p:cNvSpPr/>
            <p:nvPr/>
          </p:nvSpPr>
          <p:spPr>
            <a:xfrm>
              <a:off x="856700" y="2491300"/>
              <a:ext cx="31750" cy="357025"/>
            </a:xfrm>
            <a:custGeom>
              <a:avLst/>
              <a:gdLst/>
              <a:ahLst/>
              <a:cxnLst/>
              <a:rect l="l" t="t" r="r" b="b"/>
              <a:pathLst>
                <a:path w="1270" h="14281" extrusionOk="0">
                  <a:moveTo>
                    <a:pt x="1" y="1"/>
                  </a:moveTo>
                  <a:lnTo>
                    <a:pt x="1" y="14280"/>
                  </a:lnTo>
                  <a:lnTo>
                    <a:pt x="1270" y="13536"/>
                  </a:lnTo>
                  <a:lnTo>
                    <a:pt x="1270" y="74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5"/>
            <p:cNvSpPr/>
            <p:nvPr/>
          </p:nvSpPr>
          <p:spPr>
            <a:xfrm>
              <a:off x="687525" y="2393600"/>
              <a:ext cx="31750" cy="549875"/>
            </a:xfrm>
            <a:custGeom>
              <a:avLst/>
              <a:gdLst/>
              <a:ahLst/>
              <a:cxnLst/>
              <a:rect l="l" t="t" r="r" b="b"/>
              <a:pathLst>
                <a:path w="1270" h="21995" extrusionOk="0">
                  <a:moveTo>
                    <a:pt x="0" y="0"/>
                  </a:moveTo>
                  <a:lnTo>
                    <a:pt x="0" y="21995"/>
                  </a:lnTo>
                  <a:lnTo>
                    <a:pt x="1269" y="21250"/>
                  </a:lnTo>
                  <a:lnTo>
                    <a:pt x="1269" y="736"/>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5"/>
            <p:cNvSpPr/>
            <p:nvPr/>
          </p:nvSpPr>
          <p:spPr>
            <a:xfrm>
              <a:off x="801300" y="2459575"/>
              <a:ext cx="31750" cy="420450"/>
            </a:xfrm>
            <a:custGeom>
              <a:avLst/>
              <a:gdLst/>
              <a:ahLst/>
              <a:cxnLst/>
              <a:rect l="l" t="t" r="r" b="b"/>
              <a:pathLst>
                <a:path w="1270" h="16818" extrusionOk="0">
                  <a:moveTo>
                    <a:pt x="0" y="1"/>
                  </a:moveTo>
                  <a:lnTo>
                    <a:pt x="0" y="16818"/>
                  </a:lnTo>
                  <a:lnTo>
                    <a:pt x="1269" y="16074"/>
                  </a:lnTo>
                  <a:lnTo>
                    <a:pt x="1269" y="745"/>
                  </a:lnTo>
                  <a:lnTo>
                    <a:pt x="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5"/>
            <p:cNvSpPr/>
            <p:nvPr/>
          </p:nvSpPr>
          <p:spPr>
            <a:xfrm>
              <a:off x="1023350" y="2589225"/>
              <a:ext cx="31750" cy="161175"/>
            </a:xfrm>
            <a:custGeom>
              <a:avLst/>
              <a:gdLst/>
              <a:ahLst/>
              <a:cxnLst/>
              <a:rect l="l" t="t" r="r" b="b"/>
              <a:pathLst>
                <a:path w="1270" h="6447" extrusionOk="0">
                  <a:moveTo>
                    <a:pt x="1" y="0"/>
                  </a:moveTo>
                  <a:lnTo>
                    <a:pt x="1" y="6446"/>
                  </a:lnTo>
                  <a:lnTo>
                    <a:pt x="1270" y="5710"/>
                  </a:lnTo>
                  <a:lnTo>
                    <a:pt x="1270" y="635"/>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5"/>
            <p:cNvSpPr/>
            <p:nvPr/>
          </p:nvSpPr>
          <p:spPr>
            <a:xfrm>
              <a:off x="967725" y="2554750"/>
              <a:ext cx="31750" cy="227375"/>
            </a:xfrm>
            <a:custGeom>
              <a:avLst/>
              <a:gdLst/>
              <a:ahLst/>
              <a:cxnLst/>
              <a:rect l="l" t="t" r="r" b="b"/>
              <a:pathLst>
                <a:path w="1270" h="9095" extrusionOk="0">
                  <a:moveTo>
                    <a:pt x="1" y="0"/>
                  </a:moveTo>
                  <a:lnTo>
                    <a:pt x="1" y="9094"/>
                  </a:lnTo>
                  <a:lnTo>
                    <a:pt x="1270" y="8358"/>
                  </a:lnTo>
                  <a:lnTo>
                    <a:pt x="1270" y="745"/>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5"/>
            <p:cNvSpPr/>
            <p:nvPr/>
          </p:nvSpPr>
          <p:spPr>
            <a:xfrm>
              <a:off x="912325" y="2523025"/>
              <a:ext cx="31750" cy="290825"/>
            </a:xfrm>
            <a:custGeom>
              <a:avLst/>
              <a:gdLst/>
              <a:ahLst/>
              <a:cxnLst/>
              <a:rect l="l" t="t" r="r" b="b"/>
              <a:pathLst>
                <a:path w="1270" h="11633" extrusionOk="0">
                  <a:moveTo>
                    <a:pt x="1" y="1"/>
                  </a:moveTo>
                  <a:lnTo>
                    <a:pt x="1" y="11632"/>
                  </a:lnTo>
                  <a:lnTo>
                    <a:pt x="1269" y="10896"/>
                  </a:lnTo>
                  <a:lnTo>
                    <a:pt x="1269" y="74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04"/>
        <p:cNvGrpSpPr/>
        <p:nvPr/>
      </p:nvGrpSpPr>
      <p:grpSpPr>
        <a:xfrm>
          <a:off x="0" y="0"/>
          <a:ext cx="0" cy="0"/>
          <a:chOff x="0" y="0"/>
          <a:chExt cx="0" cy="0"/>
        </a:xfrm>
      </p:grpSpPr>
      <p:sp>
        <p:nvSpPr>
          <p:cNvPr id="205" name="Google Shape;205;p6"/>
          <p:cNvSpPr txBox="1">
            <a:spLocks noGrp="1"/>
          </p:cNvSpPr>
          <p:nvPr>
            <p:ph type="title"/>
          </p:nvPr>
        </p:nvSpPr>
        <p:spPr>
          <a:xfrm>
            <a:off x="707074" y="535600"/>
            <a:ext cx="77238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grpSp>
        <p:nvGrpSpPr>
          <p:cNvPr id="206" name="Google Shape;206;p6"/>
          <p:cNvGrpSpPr/>
          <p:nvPr/>
        </p:nvGrpSpPr>
        <p:grpSpPr>
          <a:xfrm rot="10800000">
            <a:off x="-14512" y="0"/>
            <a:ext cx="2783800" cy="1027300"/>
            <a:chOff x="-5555112" y="2724125"/>
            <a:chExt cx="2783800" cy="1027300"/>
          </a:xfrm>
        </p:grpSpPr>
        <p:sp>
          <p:nvSpPr>
            <p:cNvPr id="207" name="Google Shape;207;p6"/>
            <p:cNvSpPr/>
            <p:nvPr/>
          </p:nvSpPr>
          <p:spPr>
            <a:xfrm>
              <a:off x="-5555112" y="2724125"/>
              <a:ext cx="2783800" cy="1027300"/>
            </a:xfrm>
            <a:custGeom>
              <a:avLst/>
              <a:gdLst/>
              <a:ahLst/>
              <a:cxnLst/>
              <a:rect l="l" t="t" r="r" b="b"/>
              <a:pathLst>
                <a:path w="111352" h="41092" extrusionOk="0">
                  <a:moveTo>
                    <a:pt x="85204" y="0"/>
                  </a:moveTo>
                  <a:cubicBezTo>
                    <a:pt x="77259" y="0"/>
                    <a:pt x="69623" y="4006"/>
                    <a:pt x="62812" y="8836"/>
                  </a:cubicBezTo>
                  <a:cubicBezTo>
                    <a:pt x="55520" y="13911"/>
                    <a:pt x="48642" y="20044"/>
                    <a:pt x="40716" y="23750"/>
                  </a:cubicBezTo>
                  <a:cubicBezTo>
                    <a:pt x="30666" y="28402"/>
                    <a:pt x="19356" y="28825"/>
                    <a:pt x="9518" y="34002"/>
                  </a:cubicBezTo>
                  <a:cubicBezTo>
                    <a:pt x="6032" y="35804"/>
                    <a:pt x="2860" y="38232"/>
                    <a:pt x="1" y="41091"/>
                  </a:cubicBezTo>
                  <a:lnTo>
                    <a:pt x="111352" y="41091"/>
                  </a:lnTo>
                  <a:lnTo>
                    <a:pt x="111352" y="10951"/>
                  </a:lnTo>
                  <a:cubicBezTo>
                    <a:pt x="103315" y="6619"/>
                    <a:pt x="95702" y="799"/>
                    <a:pt x="86921" y="63"/>
                  </a:cubicBezTo>
                  <a:cubicBezTo>
                    <a:pt x="86347" y="21"/>
                    <a:pt x="85775" y="0"/>
                    <a:pt x="8520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6"/>
            <p:cNvSpPr/>
            <p:nvPr/>
          </p:nvSpPr>
          <p:spPr>
            <a:xfrm>
              <a:off x="-4198862" y="3276725"/>
              <a:ext cx="1427550" cy="474700"/>
            </a:xfrm>
            <a:custGeom>
              <a:avLst/>
              <a:gdLst/>
              <a:ahLst/>
              <a:cxnLst/>
              <a:rect l="l" t="t" r="r" b="b"/>
              <a:pathLst>
                <a:path w="57102" h="18988" extrusionOk="0">
                  <a:moveTo>
                    <a:pt x="38373" y="1"/>
                  </a:moveTo>
                  <a:cubicBezTo>
                    <a:pt x="33595" y="1"/>
                    <a:pt x="28824" y="914"/>
                    <a:pt x="24322" y="2805"/>
                  </a:cubicBezTo>
                  <a:cubicBezTo>
                    <a:pt x="15541" y="6611"/>
                    <a:pt x="8249" y="13700"/>
                    <a:pt x="1" y="18987"/>
                  </a:cubicBezTo>
                  <a:lnTo>
                    <a:pt x="57102" y="18987"/>
                  </a:lnTo>
                  <a:lnTo>
                    <a:pt x="57102" y="4818"/>
                  </a:lnTo>
                  <a:cubicBezTo>
                    <a:pt x="51273" y="1661"/>
                    <a:pt x="44816" y="1"/>
                    <a:pt x="383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9" name="Google Shape;209;p6"/>
          <p:cNvGrpSpPr/>
          <p:nvPr/>
        </p:nvGrpSpPr>
        <p:grpSpPr>
          <a:xfrm>
            <a:off x="-14504" y="4509521"/>
            <a:ext cx="675898" cy="633990"/>
            <a:chOff x="731675" y="1636850"/>
            <a:chExt cx="805600" cy="755650"/>
          </a:xfrm>
        </p:grpSpPr>
        <p:sp>
          <p:nvSpPr>
            <p:cNvPr id="210" name="Google Shape;210;p6"/>
            <p:cNvSpPr/>
            <p:nvPr/>
          </p:nvSpPr>
          <p:spPr>
            <a:xfrm>
              <a:off x="731675" y="1636850"/>
              <a:ext cx="105950" cy="108875"/>
            </a:xfrm>
            <a:custGeom>
              <a:avLst/>
              <a:gdLst/>
              <a:ahLst/>
              <a:cxnLst/>
              <a:rect l="l" t="t" r="r" b="b"/>
              <a:pathLst>
                <a:path w="4238" h="4355" extrusionOk="0">
                  <a:moveTo>
                    <a:pt x="2115" y="1"/>
                  </a:moveTo>
                  <a:cubicBezTo>
                    <a:pt x="892" y="1"/>
                    <a:pt x="0" y="1009"/>
                    <a:pt x="0" y="2231"/>
                  </a:cubicBezTo>
                  <a:cubicBezTo>
                    <a:pt x="0" y="3346"/>
                    <a:pt x="892"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6"/>
            <p:cNvSpPr/>
            <p:nvPr/>
          </p:nvSpPr>
          <p:spPr>
            <a:xfrm>
              <a:off x="731675" y="1834900"/>
              <a:ext cx="105950" cy="108650"/>
            </a:xfrm>
            <a:custGeom>
              <a:avLst/>
              <a:gdLst/>
              <a:ahLst/>
              <a:cxnLst/>
              <a:rect l="l" t="t" r="r" b="b"/>
              <a:pathLst>
                <a:path w="4238" h="4346" extrusionOk="0">
                  <a:moveTo>
                    <a:pt x="2115" y="1"/>
                  </a:moveTo>
                  <a:cubicBezTo>
                    <a:pt x="892" y="1"/>
                    <a:pt x="0" y="1000"/>
                    <a:pt x="0" y="2115"/>
                  </a:cubicBezTo>
                  <a:cubicBezTo>
                    <a:pt x="0" y="3346"/>
                    <a:pt x="892"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6"/>
            <p:cNvSpPr/>
            <p:nvPr/>
          </p:nvSpPr>
          <p:spPr>
            <a:xfrm>
              <a:off x="731675" y="2069075"/>
              <a:ext cx="105950" cy="108650"/>
            </a:xfrm>
            <a:custGeom>
              <a:avLst/>
              <a:gdLst/>
              <a:ahLst/>
              <a:cxnLst/>
              <a:rect l="l" t="t" r="r" b="b"/>
              <a:pathLst>
                <a:path w="4238" h="4346" extrusionOk="0">
                  <a:moveTo>
                    <a:pt x="2115" y="1"/>
                  </a:moveTo>
                  <a:cubicBezTo>
                    <a:pt x="892" y="1"/>
                    <a:pt x="0" y="1000"/>
                    <a:pt x="0" y="2231"/>
                  </a:cubicBezTo>
                  <a:cubicBezTo>
                    <a:pt x="0" y="3346"/>
                    <a:pt x="892"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6"/>
            <p:cNvSpPr/>
            <p:nvPr/>
          </p:nvSpPr>
          <p:spPr>
            <a:xfrm>
              <a:off x="731675" y="2283625"/>
              <a:ext cx="105950" cy="108875"/>
            </a:xfrm>
            <a:custGeom>
              <a:avLst/>
              <a:gdLst/>
              <a:ahLst/>
              <a:cxnLst/>
              <a:rect l="l" t="t" r="r" b="b"/>
              <a:pathLst>
                <a:path w="4238" h="4355" extrusionOk="0">
                  <a:moveTo>
                    <a:pt x="2115" y="1"/>
                  </a:moveTo>
                  <a:cubicBezTo>
                    <a:pt x="892" y="1"/>
                    <a:pt x="0" y="1009"/>
                    <a:pt x="0" y="2124"/>
                  </a:cubicBezTo>
                  <a:cubicBezTo>
                    <a:pt x="0" y="3346"/>
                    <a:pt x="892"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6"/>
            <p:cNvSpPr/>
            <p:nvPr/>
          </p:nvSpPr>
          <p:spPr>
            <a:xfrm>
              <a:off x="971425" y="1636850"/>
              <a:ext cx="105950" cy="108875"/>
            </a:xfrm>
            <a:custGeom>
              <a:avLst/>
              <a:gdLst/>
              <a:ahLst/>
              <a:cxnLst/>
              <a:rect l="l" t="t" r="r" b="b"/>
              <a:pathLst>
                <a:path w="4238" h="4355" extrusionOk="0">
                  <a:moveTo>
                    <a:pt x="2115" y="1"/>
                  </a:moveTo>
                  <a:cubicBezTo>
                    <a:pt x="893" y="1"/>
                    <a:pt x="0" y="1009"/>
                    <a:pt x="0" y="2231"/>
                  </a:cubicBezTo>
                  <a:cubicBezTo>
                    <a:pt x="0" y="3346"/>
                    <a:pt x="893"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6"/>
            <p:cNvSpPr/>
            <p:nvPr/>
          </p:nvSpPr>
          <p:spPr>
            <a:xfrm>
              <a:off x="971425" y="1834900"/>
              <a:ext cx="105950" cy="108650"/>
            </a:xfrm>
            <a:custGeom>
              <a:avLst/>
              <a:gdLst/>
              <a:ahLst/>
              <a:cxnLst/>
              <a:rect l="l" t="t" r="r" b="b"/>
              <a:pathLst>
                <a:path w="4238" h="4346" extrusionOk="0">
                  <a:moveTo>
                    <a:pt x="2115" y="1"/>
                  </a:moveTo>
                  <a:cubicBezTo>
                    <a:pt x="893" y="1"/>
                    <a:pt x="0" y="1000"/>
                    <a:pt x="0" y="2115"/>
                  </a:cubicBezTo>
                  <a:cubicBezTo>
                    <a:pt x="0" y="3346"/>
                    <a:pt x="893"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6"/>
            <p:cNvSpPr/>
            <p:nvPr/>
          </p:nvSpPr>
          <p:spPr>
            <a:xfrm>
              <a:off x="971425" y="2069075"/>
              <a:ext cx="105950" cy="108650"/>
            </a:xfrm>
            <a:custGeom>
              <a:avLst/>
              <a:gdLst/>
              <a:ahLst/>
              <a:cxnLst/>
              <a:rect l="l" t="t" r="r" b="b"/>
              <a:pathLst>
                <a:path w="4238" h="4346" extrusionOk="0">
                  <a:moveTo>
                    <a:pt x="2115" y="1"/>
                  </a:moveTo>
                  <a:cubicBezTo>
                    <a:pt x="893" y="1"/>
                    <a:pt x="0" y="1000"/>
                    <a:pt x="0" y="2231"/>
                  </a:cubicBezTo>
                  <a:cubicBezTo>
                    <a:pt x="0" y="3346"/>
                    <a:pt x="893"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6"/>
            <p:cNvSpPr/>
            <p:nvPr/>
          </p:nvSpPr>
          <p:spPr>
            <a:xfrm>
              <a:off x="971425" y="2283625"/>
              <a:ext cx="105950" cy="108875"/>
            </a:xfrm>
            <a:custGeom>
              <a:avLst/>
              <a:gdLst/>
              <a:ahLst/>
              <a:cxnLst/>
              <a:rect l="l" t="t" r="r" b="b"/>
              <a:pathLst>
                <a:path w="4238" h="4355" extrusionOk="0">
                  <a:moveTo>
                    <a:pt x="2115" y="1"/>
                  </a:moveTo>
                  <a:cubicBezTo>
                    <a:pt x="893" y="1"/>
                    <a:pt x="0" y="1009"/>
                    <a:pt x="0" y="2124"/>
                  </a:cubicBezTo>
                  <a:cubicBezTo>
                    <a:pt x="0" y="3346"/>
                    <a:pt x="893"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6"/>
            <p:cNvSpPr/>
            <p:nvPr/>
          </p:nvSpPr>
          <p:spPr>
            <a:xfrm>
              <a:off x="1202700" y="1636850"/>
              <a:ext cx="105975" cy="108875"/>
            </a:xfrm>
            <a:custGeom>
              <a:avLst/>
              <a:gdLst/>
              <a:ahLst/>
              <a:cxnLst/>
              <a:rect l="l" t="t" r="r" b="b"/>
              <a:pathLst>
                <a:path w="4239" h="4355" extrusionOk="0">
                  <a:moveTo>
                    <a:pt x="2124" y="1"/>
                  </a:moveTo>
                  <a:cubicBezTo>
                    <a:pt x="893" y="1"/>
                    <a:pt x="1" y="1009"/>
                    <a:pt x="1" y="2231"/>
                  </a:cubicBezTo>
                  <a:cubicBezTo>
                    <a:pt x="1" y="3346"/>
                    <a:pt x="893" y="4354"/>
                    <a:pt x="2124" y="4354"/>
                  </a:cubicBezTo>
                  <a:cubicBezTo>
                    <a:pt x="3346" y="4354"/>
                    <a:pt x="4238" y="3346"/>
                    <a:pt x="4238" y="2231"/>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6"/>
            <p:cNvSpPr/>
            <p:nvPr/>
          </p:nvSpPr>
          <p:spPr>
            <a:xfrm>
              <a:off x="1202700" y="1834900"/>
              <a:ext cx="105975" cy="108650"/>
            </a:xfrm>
            <a:custGeom>
              <a:avLst/>
              <a:gdLst/>
              <a:ahLst/>
              <a:cxnLst/>
              <a:rect l="l" t="t" r="r" b="b"/>
              <a:pathLst>
                <a:path w="4239" h="4346" extrusionOk="0">
                  <a:moveTo>
                    <a:pt x="2124" y="1"/>
                  </a:moveTo>
                  <a:cubicBezTo>
                    <a:pt x="893" y="1"/>
                    <a:pt x="1" y="1000"/>
                    <a:pt x="1" y="2115"/>
                  </a:cubicBezTo>
                  <a:cubicBezTo>
                    <a:pt x="1" y="3346"/>
                    <a:pt x="893" y="4345"/>
                    <a:pt x="2124" y="4345"/>
                  </a:cubicBezTo>
                  <a:cubicBezTo>
                    <a:pt x="3346" y="4345"/>
                    <a:pt x="4238" y="3346"/>
                    <a:pt x="4238" y="2115"/>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6"/>
            <p:cNvSpPr/>
            <p:nvPr/>
          </p:nvSpPr>
          <p:spPr>
            <a:xfrm>
              <a:off x="1202700" y="2069075"/>
              <a:ext cx="105975" cy="108650"/>
            </a:xfrm>
            <a:custGeom>
              <a:avLst/>
              <a:gdLst/>
              <a:ahLst/>
              <a:cxnLst/>
              <a:rect l="l" t="t" r="r" b="b"/>
              <a:pathLst>
                <a:path w="4239" h="4346" extrusionOk="0">
                  <a:moveTo>
                    <a:pt x="2124" y="1"/>
                  </a:moveTo>
                  <a:cubicBezTo>
                    <a:pt x="893" y="1"/>
                    <a:pt x="1" y="1000"/>
                    <a:pt x="1" y="2231"/>
                  </a:cubicBezTo>
                  <a:cubicBezTo>
                    <a:pt x="1" y="3346"/>
                    <a:pt x="893" y="4345"/>
                    <a:pt x="2124" y="4345"/>
                  </a:cubicBezTo>
                  <a:cubicBezTo>
                    <a:pt x="3346" y="4345"/>
                    <a:pt x="4238" y="3346"/>
                    <a:pt x="4238" y="2231"/>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6"/>
            <p:cNvSpPr/>
            <p:nvPr/>
          </p:nvSpPr>
          <p:spPr>
            <a:xfrm>
              <a:off x="1202700" y="2283625"/>
              <a:ext cx="105975" cy="108875"/>
            </a:xfrm>
            <a:custGeom>
              <a:avLst/>
              <a:gdLst/>
              <a:ahLst/>
              <a:cxnLst/>
              <a:rect l="l" t="t" r="r" b="b"/>
              <a:pathLst>
                <a:path w="4239" h="4355" extrusionOk="0">
                  <a:moveTo>
                    <a:pt x="2124" y="1"/>
                  </a:moveTo>
                  <a:cubicBezTo>
                    <a:pt x="893" y="1"/>
                    <a:pt x="1" y="1009"/>
                    <a:pt x="1" y="2124"/>
                  </a:cubicBezTo>
                  <a:cubicBezTo>
                    <a:pt x="1" y="3346"/>
                    <a:pt x="893" y="4354"/>
                    <a:pt x="2124" y="4354"/>
                  </a:cubicBezTo>
                  <a:cubicBezTo>
                    <a:pt x="3346" y="4354"/>
                    <a:pt x="4238" y="3346"/>
                    <a:pt x="4238" y="2124"/>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6"/>
            <p:cNvSpPr/>
            <p:nvPr/>
          </p:nvSpPr>
          <p:spPr>
            <a:xfrm>
              <a:off x="1428625" y="1636850"/>
              <a:ext cx="108650" cy="108875"/>
            </a:xfrm>
            <a:custGeom>
              <a:avLst/>
              <a:gdLst/>
              <a:ahLst/>
              <a:cxnLst/>
              <a:rect l="l" t="t" r="r" b="b"/>
              <a:pathLst>
                <a:path w="4346" h="4355" extrusionOk="0">
                  <a:moveTo>
                    <a:pt x="2231" y="1"/>
                  </a:moveTo>
                  <a:cubicBezTo>
                    <a:pt x="1000" y="1"/>
                    <a:pt x="1" y="1009"/>
                    <a:pt x="1" y="2231"/>
                  </a:cubicBezTo>
                  <a:cubicBezTo>
                    <a:pt x="1" y="3346"/>
                    <a:pt x="1000" y="4354"/>
                    <a:pt x="2231" y="4354"/>
                  </a:cubicBezTo>
                  <a:cubicBezTo>
                    <a:pt x="3346" y="4354"/>
                    <a:pt x="4345" y="3346"/>
                    <a:pt x="4345" y="2231"/>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6"/>
            <p:cNvSpPr/>
            <p:nvPr/>
          </p:nvSpPr>
          <p:spPr>
            <a:xfrm>
              <a:off x="1428625" y="1834900"/>
              <a:ext cx="108650" cy="108650"/>
            </a:xfrm>
            <a:custGeom>
              <a:avLst/>
              <a:gdLst/>
              <a:ahLst/>
              <a:cxnLst/>
              <a:rect l="l" t="t" r="r" b="b"/>
              <a:pathLst>
                <a:path w="4346" h="4346" extrusionOk="0">
                  <a:moveTo>
                    <a:pt x="2231" y="1"/>
                  </a:moveTo>
                  <a:cubicBezTo>
                    <a:pt x="1000" y="1"/>
                    <a:pt x="1" y="1000"/>
                    <a:pt x="1" y="2115"/>
                  </a:cubicBezTo>
                  <a:cubicBezTo>
                    <a:pt x="1" y="3346"/>
                    <a:pt x="1000" y="4345"/>
                    <a:pt x="2231" y="4345"/>
                  </a:cubicBezTo>
                  <a:cubicBezTo>
                    <a:pt x="3346" y="4345"/>
                    <a:pt x="4345" y="3346"/>
                    <a:pt x="4345" y="2115"/>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6"/>
            <p:cNvSpPr/>
            <p:nvPr/>
          </p:nvSpPr>
          <p:spPr>
            <a:xfrm>
              <a:off x="1428625" y="2069075"/>
              <a:ext cx="108650" cy="108650"/>
            </a:xfrm>
            <a:custGeom>
              <a:avLst/>
              <a:gdLst/>
              <a:ahLst/>
              <a:cxnLst/>
              <a:rect l="l" t="t" r="r" b="b"/>
              <a:pathLst>
                <a:path w="4346" h="4346" extrusionOk="0">
                  <a:moveTo>
                    <a:pt x="2231" y="1"/>
                  </a:moveTo>
                  <a:cubicBezTo>
                    <a:pt x="1000" y="1"/>
                    <a:pt x="1" y="1000"/>
                    <a:pt x="1" y="2231"/>
                  </a:cubicBezTo>
                  <a:cubicBezTo>
                    <a:pt x="1" y="3346"/>
                    <a:pt x="1000" y="4345"/>
                    <a:pt x="2231" y="4345"/>
                  </a:cubicBezTo>
                  <a:cubicBezTo>
                    <a:pt x="3346" y="4345"/>
                    <a:pt x="4345" y="3346"/>
                    <a:pt x="4345" y="2231"/>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6"/>
            <p:cNvSpPr/>
            <p:nvPr/>
          </p:nvSpPr>
          <p:spPr>
            <a:xfrm>
              <a:off x="1428625" y="2283625"/>
              <a:ext cx="108650" cy="108875"/>
            </a:xfrm>
            <a:custGeom>
              <a:avLst/>
              <a:gdLst/>
              <a:ahLst/>
              <a:cxnLst/>
              <a:rect l="l" t="t" r="r" b="b"/>
              <a:pathLst>
                <a:path w="4346" h="4355" extrusionOk="0">
                  <a:moveTo>
                    <a:pt x="2231" y="1"/>
                  </a:moveTo>
                  <a:cubicBezTo>
                    <a:pt x="1000" y="1"/>
                    <a:pt x="1" y="1009"/>
                    <a:pt x="1" y="2124"/>
                  </a:cubicBezTo>
                  <a:cubicBezTo>
                    <a:pt x="1" y="3346"/>
                    <a:pt x="1000" y="4354"/>
                    <a:pt x="2231" y="4354"/>
                  </a:cubicBezTo>
                  <a:cubicBezTo>
                    <a:pt x="3346" y="4354"/>
                    <a:pt x="4345" y="3346"/>
                    <a:pt x="4345" y="2124"/>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6" name="Google Shape;226;p6"/>
          <p:cNvGrpSpPr/>
          <p:nvPr/>
        </p:nvGrpSpPr>
        <p:grpSpPr>
          <a:xfrm>
            <a:off x="8003138" y="150175"/>
            <a:ext cx="1097388" cy="1657725"/>
            <a:chOff x="8003138" y="150175"/>
            <a:chExt cx="1097388" cy="1657725"/>
          </a:xfrm>
        </p:grpSpPr>
        <p:sp>
          <p:nvSpPr>
            <p:cNvPr id="227" name="Google Shape;227;p6"/>
            <p:cNvSpPr/>
            <p:nvPr/>
          </p:nvSpPr>
          <p:spPr>
            <a:xfrm>
              <a:off x="8135500" y="845625"/>
              <a:ext cx="965025" cy="962275"/>
            </a:xfrm>
            <a:custGeom>
              <a:avLst/>
              <a:gdLst/>
              <a:ahLst/>
              <a:cxnLst/>
              <a:rect l="l" t="t" r="r" b="b"/>
              <a:pathLst>
                <a:path w="38601" h="38491" extrusionOk="0">
                  <a:moveTo>
                    <a:pt x="19355" y="7293"/>
                  </a:moveTo>
                  <a:cubicBezTo>
                    <a:pt x="25911" y="7293"/>
                    <a:pt x="31300" y="12690"/>
                    <a:pt x="31300" y="19246"/>
                  </a:cubicBezTo>
                  <a:cubicBezTo>
                    <a:pt x="31300" y="25802"/>
                    <a:pt x="25911" y="31191"/>
                    <a:pt x="19355" y="31191"/>
                  </a:cubicBezTo>
                  <a:cubicBezTo>
                    <a:pt x="12689" y="31191"/>
                    <a:pt x="7402" y="25802"/>
                    <a:pt x="7402" y="19246"/>
                  </a:cubicBezTo>
                  <a:cubicBezTo>
                    <a:pt x="7402" y="12690"/>
                    <a:pt x="12689" y="7293"/>
                    <a:pt x="19355" y="7293"/>
                  </a:cubicBezTo>
                  <a:close/>
                  <a:moveTo>
                    <a:pt x="19355" y="1"/>
                  </a:moveTo>
                  <a:cubicBezTo>
                    <a:pt x="8671" y="1"/>
                    <a:pt x="0" y="8672"/>
                    <a:pt x="0" y="19246"/>
                  </a:cubicBezTo>
                  <a:cubicBezTo>
                    <a:pt x="0" y="29922"/>
                    <a:pt x="8671" y="38491"/>
                    <a:pt x="19355" y="38491"/>
                  </a:cubicBezTo>
                  <a:cubicBezTo>
                    <a:pt x="29929" y="38491"/>
                    <a:pt x="38600" y="29922"/>
                    <a:pt x="38600" y="19246"/>
                  </a:cubicBezTo>
                  <a:cubicBezTo>
                    <a:pt x="38600" y="8672"/>
                    <a:pt x="29929" y="1"/>
                    <a:pt x="193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28" name="Google Shape;228;p6"/>
            <p:cNvGrpSpPr/>
            <p:nvPr/>
          </p:nvGrpSpPr>
          <p:grpSpPr>
            <a:xfrm>
              <a:off x="8003138" y="150175"/>
              <a:ext cx="980875" cy="980675"/>
              <a:chOff x="4166450" y="897350"/>
              <a:chExt cx="980875" cy="980675"/>
            </a:xfrm>
          </p:grpSpPr>
          <p:sp>
            <p:nvSpPr>
              <p:cNvPr id="229" name="Google Shape;229;p6"/>
              <p:cNvSpPr/>
              <p:nvPr/>
            </p:nvSpPr>
            <p:spPr>
              <a:xfrm>
                <a:off x="4198175" y="1190675"/>
                <a:ext cx="658375" cy="653100"/>
              </a:xfrm>
              <a:custGeom>
                <a:avLst/>
                <a:gdLst/>
                <a:ahLst/>
                <a:cxnLst/>
                <a:rect l="l" t="t" r="r" b="b"/>
                <a:pathLst>
                  <a:path w="26335" h="26124" extrusionOk="0">
                    <a:moveTo>
                      <a:pt x="322" y="0"/>
                    </a:moveTo>
                    <a:lnTo>
                      <a:pt x="0" y="956"/>
                    </a:lnTo>
                    <a:lnTo>
                      <a:pt x="25488" y="26123"/>
                    </a:lnTo>
                    <a:cubicBezTo>
                      <a:pt x="25801" y="26013"/>
                      <a:pt x="26123" y="25912"/>
                      <a:pt x="26334" y="25802"/>
                    </a:cubicBez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6"/>
              <p:cNvSpPr/>
              <p:nvPr/>
            </p:nvSpPr>
            <p:spPr>
              <a:xfrm>
                <a:off x="4171725" y="1278025"/>
                <a:ext cx="597475" cy="592175"/>
              </a:xfrm>
              <a:custGeom>
                <a:avLst/>
                <a:gdLst/>
                <a:ahLst/>
                <a:cxnLst/>
                <a:rect l="l" t="t" r="r" b="b"/>
                <a:pathLst>
                  <a:path w="23899" h="23687" extrusionOk="0">
                    <a:moveTo>
                      <a:pt x="212" y="0"/>
                    </a:moveTo>
                    <a:cubicBezTo>
                      <a:pt x="212" y="423"/>
                      <a:pt x="111" y="736"/>
                      <a:pt x="1" y="1159"/>
                    </a:cubicBezTo>
                    <a:lnTo>
                      <a:pt x="22841" y="23686"/>
                    </a:lnTo>
                    <a:cubicBezTo>
                      <a:pt x="23163" y="23576"/>
                      <a:pt x="23586" y="23576"/>
                      <a:pt x="23899" y="23475"/>
                    </a:cubicBezTo>
                    <a:lnTo>
                      <a:pt x="21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6"/>
              <p:cNvSpPr/>
              <p:nvPr/>
            </p:nvSpPr>
            <p:spPr>
              <a:xfrm>
                <a:off x="4182300" y="1232975"/>
                <a:ext cx="631950" cy="626650"/>
              </a:xfrm>
              <a:custGeom>
                <a:avLst/>
                <a:gdLst/>
                <a:ahLst/>
                <a:cxnLst/>
                <a:rect l="l" t="t" r="r" b="b"/>
                <a:pathLst>
                  <a:path w="25278" h="25066" extrusionOk="0">
                    <a:moveTo>
                      <a:pt x="322" y="0"/>
                    </a:moveTo>
                    <a:lnTo>
                      <a:pt x="1" y="956"/>
                    </a:lnTo>
                    <a:lnTo>
                      <a:pt x="24322" y="25065"/>
                    </a:lnTo>
                    <a:lnTo>
                      <a:pt x="25277" y="24744"/>
                    </a:ln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6"/>
              <p:cNvSpPr/>
              <p:nvPr/>
            </p:nvSpPr>
            <p:spPr>
              <a:xfrm>
                <a:off x="4259075" y="1079650"/>
                <a:ext cx="708500" cy="700675"/>
              </a:xfrm>
              <a:custGeom>
                <a:avLst/>
                <a:gdLst/>
                <a:ahLst/>
                <a:cxnLst/>
                <a:rect l="l" t="t" r="r" b="b"/>
                <a:pathLst>
                  <a:path w="28340" h="28027" extrusionOk="0">
                    <a:moveTo>
                      <a:pt x="635" y="0"/>
                    </a:moveTo>
                    <a:cubicBezTo>
                      <a:pt x="424" y="322"/>
                      <a:pt x="212" y="533"/>
                      <a:pt x="1" y="745"/>
                    </a:cubicBezTo>
                    <a:lnTo>
                      <a:pt x="27595" y="28026"/>
                    </a:lnTo>
                    <a:cubicBezTo>
                      <a:pt x="27807" y="27916"/>
                      <a:pt x="28018" y="27705"/>
                      <a:pt x="28340" y="2749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6"/>
              <p:cNvSpPr/>
              <p:nvPr/>
            </p:nvSpPr>
            <p:spPr>
              <a:xfrm>
                <a:off x="4235175" y="1114125"/>
                <a:ext cx="697925" cy="689875"/>
              </a:xfrm>
              <a:custGeom>
                <a:avLst/>
                <a:gdLst/>
                <a:ahLst/>
                <a:cxnLst/>
                <a:rect l="l" t="t" r="r" b="b"/>
                <a:pathLst>
                  <a:path w="27917" h="27595" extrusionOk="0">
                    <a:moveTo>
                      <a:pt x="534" y="0"/>
                    </a:moveTo>
                    <a:cubicBezTo>
                      <a:pt x="322" y="313"/>
                      <a:pt x="212" y="525"/>
                      <a:pt x="1" y="846"/>
                    </a:cubicBezTo>
                    <a:lnTo>
                      <a:pt x="27071" y="27595"/>
                    </a:lnTo>
                    <a:cubicBezTo>
                      <a:pt x="27392" y="27493"/>
                      <a:pt x="27604" y="27282"/>
                      <a:pt x="27917" y="27172"/>
                    </a:cubicBezTo>
                    <a:lnTo>
                      <a:pt x="53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6"/>
              <p:cNvSpPr/>
              <p:nvPr/>
            </p:nvSpPr>
            <p:spPr>
              <a:xfrm>
                <a:off x="4214025" y="1151125"/>
                <a:ext cx="682075" cy="674025"/>
              </a:xfrm>
              <a:custGeom>
                <a:avLst/>
                <a:gdLst/>
                <a:ahLst/>
                <a:cxnLst/>
                <a:rect l="l" t="t" r="r" b="b"/>
                <a:pathLst>
                  <a:path w="27283" h="26961" extrusionOk="0">
                    <a:moveTo>
                      <a:pt x="534" y="1"/>
                    </a:moveTo>
                    <a:cubicBezTo>
                      <a:pt x="322" y="314"/>
                      <a:pt x="212" y="525"/>
                      <a:pt x="1" y="847"/>
                    </a:cubicBezTo>
                    <a:lnTo>
                      <a:pt x="26436" y="26961"/>
                    </a:lnTo>
                    <a:cubicBezTo>
                      <a:pt x="26758" y="26859"/>
                      <a:pt x="27071" y="26749"/>
                      <a:pt x="27282" y="26538"/>
                    </a:cubicBezTo>
                    <a:lnTo>
                      <a:pt x="53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6"/>
              <p:cNvSpPr/>
              <p:nvPr/>
            </p:nvSpPr>
            <p:spPr>
              <a:xfrm>
                <a:off x="4166450" y="1328150"/>
                <a:ext cx="552625" cy="549875"/>
              </a:xfrm>
              <a:custGeom>
                <a:avLst/>
                <a:gdLst/>
                <a:ahLst/>
                <a:cxnLst/>
                <a:rect l="l" t="t" r="r" b="b"/>
                <a:pathLst>
                  <a:path w="22105" h="21995" extrusionOk="0">
                    <a:moveTo>
                      <a:pt x="110" y="0"/>
                    </a:moveTo>
                    <a:cubicBezTo>
                      <a:pt x="110" y="423"/>
                      <a:pt x="0" y="846"/>
                      <a:pt x="0" y="1269"/>
                    </a:cubicBezTo>
                    <a:lnTo>
                      <a:pt x="20937" y="21994"/>
                    </a:lnTo>
                    <a:cubicBezTo>
                      <a:pt x="21360" y="21893"/>
                      <a:pt x="21682" y="21893"/>
                      <a:pt x="22105" y="21783"/>
                    </a:cubicBezTo>
                    <a:lnTo>
                      <a:pt x="11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6"/>
              <p:cNvSpPr/>
              <p:nvPr/>
            </p:nvSpPr>
            <p:spPr>
              <a:xfrm>
                <a:off x="4182300" y="1518475"/>
                <a:ext cx="346450" cy="343675"/>
              </a:xfrm>
              <a:custGeom>
                <a:avLst/>
                <a:gdLst/>
                <a:ahLst/>
                <a:cxnLst/>
                <a:rect l="l" t="t" r="r" b="b"/>
                <a:pathLst>
                  <a:path w="13858" h="13747" extrusionOk="0">
                    <a:moveTo>
                      <a:pt x="1" y="1"/>
                    </a:moveTo>
                    <a:lnTo>
                      <a:pt x="1" y="1"/>
                    </a:lnTo>
                    <a:cubicBezTo>
                      <a:pt x="212" y="635"/>
                      <a:pt x="424" y="1269"/>
                      <a:pt x="745" y="1904"/>
                    </a:cubicBezTo>
                    <a:lnTo>
                      <a:pt x="11954" y="13113"/>
                    </a:lnTo>
                    <a:lnTo>
                      <a:pt x="13857" y="13747"/>
                    </a:lnTo>
                    <a:lnTo>
                      <a:pt x="1" y="1"/>
                    </a:lnTo>
                    <a:close/>
                    <a:moveTo>
                      <a:pt x="13857" y="13747"/>
                    </a:moveTo>
                    <a:lnTo>
                      <a:pt x="13857" y="13747"/>
                    </a:lnTo>
                    <a:lnTo>
                      <a:pt x="13857" y="13747"/>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6"/>
              <p:cNvSpPr/>
              <p:nvPr/>
            </p:nvSpPr>
            <p:spPr>
              <a:xfrm>
                <a:off x="4647575" y="897350"/>
                <a:ext cx="499750" cy="494250"/>
              </a:xfrm>
              <a:custGeom>
                <a:avLst/>
                <a:gdLst/>
                <a:ahLst/>
                <a:cxnLst/>
                <a:rect l="l" t="t" r="r" b="b"/>
                <a:pathLst>
                  <a:path w="19990" h="19770" extrusionOk="0">
                    <a:moveTo>
                      <a:pt x="0" y="0"/>
                    </a:moveTo>
                    <a:lnTo>
                      <a:pt x="19990" y="19770"/>
                    </a:lnTo>
                    <a:cubicBezTo>
                      <a:pt x="19990" y="19347"/>
                      <a:pt x="19990" y="18924"/>
                      <a:pt x="19880" y="18399"/>
                    </a:cubicBezTo>
                    <a:lnTo>
                      <a:pt x="137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6"/>
              <p:cNvSpPr/>
              <p:nvPr/>
            </p:nvSpPr>
            <p:spPr>
              <a:xfrm>
                <a:off x="4166450" y="1383750"/>
                <a:ext cx="497000" cy="494275"/>
              </a:xfrm>
              <a:custGeom>
                <a:avLst/>
                <a:gdLst/>
                <a:ahLst/>
                <a:cxnLst/>
                <a:rect l="l" t="t" r="r" b="b"/>
                <a:pathLst>
                  <a:path w="19880" h="19771" extrusionOk="0">
                    <a:moveTo>
                      <a:pt x="0" y="1"/>
                    </a:moveTo>
                    <a:lnTo>
                      <a:pt x="0" y="1371"/>
                    </a:lnTo>
                    <a:lnTo>
                      <a:pt x="18611" y="19770"/>
                    </a:lnTo>
                    <a:lnTo>
                      <a:pt x="19880" y="19770"/>
                    </a:ln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p6"/>
              <p:cNvSpPr/>
              <p:nvPr/>
            </p:nvSpPr>
            <p:spPr>
              <a:xfrm>
                <a:off x="4169200" y="1444450"/>
                <a:ext cx="433575" cy="431025"/>
              </a:xfrm>
              <a:custGeom>
                <a:avLst/>
                <a:gdLst/>
                <a:ahLst/>
                <a:cxnLst/>
                <a:rect l="l" t="t" r="r" b="b"/>
                <a:pathLst>
                  <a:path w="17343" h="17241" extrusionOk="0">
                    <a:moveTo>
                      <a:pt x="0" y="1"/>
                    </a:moveTo>
                    <a:lnTo>
                      <a:pt x="0" y="1"/>
                    </a:lnTo>
                    <a:cubicBezTo>
                      <a:pt x="102" y="534"/>
                      <a:pt x="102" y="1058"/>
                      <a:pt x="212" y="1591"/>
                    </a:cubicBezTo>
                    <a:lnTo>
                      <a:pt x="15752" y="17029"/>
                    </a:lnTo>
                    <a:cubicBezTo>
                      <a:pt x="16285" y="17131"/>
                      <a:pt x="16809" y="17131"/>
                      <a:pt x="17342" y="17241"/>
                    </a:cubicBez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6"/>
              <p:cNvSpPr/>
              <p:nvPr/>
            </p:nvSpPr>
            <p:spPr>
              <a:xfrm>
                <a:off x="4222075" y="1613650"/>
                <a:ext cx="211500" cy="211500"/>
              </a:xfrm>
              <a:custGeom>
                <a:avLst/>
                <a:gdLst/>
                <a:ahLst/>
                <a:cxnLst/>
                <a:rect l="l" t="t" r="r" b="b"/>
                <a:pathLst>
                  <a:path w="8460" h="8460" extrusionOk="0">
                    <a:moveTo>
                      <a:pt x="0" y="0"/>
                    </a:moveTo>
                    <a:lnTo>
                      <a:pt x="0" y="0"/>
                    </a:lnTo>
                    <a:cubicBezTo>
                      <a:pt x="846" y="1802"/>
                      <a:pt x="2115" y="3384"/>
                      <a:pt x="3595" y="4864"/>
                    </a:cubicBezTo>
                    <a:cubicBezTo>
                      <a:pt x="5076" y="6345"/>
                      <a:pt x="6658" y="7512"/>
                      <a:pt x="8460" y="8460"/>
                    </a:cubicBez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6"/>
              <p:cNvSpPr/>
              <p:nvPr/>
            </p:nvSpPr>
            <p:spPr>
              <a:xfrm>
                <a:off x="4346200" y="992525"/>
                <a:ext cx="705975" cy="703200"/>
              </a:xfrm>
              <a:custGeom>
                <a:avLst/>
                <a:gdLst/>
                <a:ahLst/>
                <a:cxnLst/>
                <a:rect l="l" t="t" r="r" b="b"/>
                <a:pathLst>
                  <a:path w="28239" h="28128" extrusionOk="0">
                    <a:moveTo>
                      <a:pt x="745" y="0"/>
                    </a:moveTo>
                    <a:cubicBezTo>
                      <a:pt x="424" y="212"/>
                      <a:pt x="212" y="423"/>
                      <a:pt x="1" y="635"/>
                    </a:cubicBezTo>
                    <a:lnTo>
                      <a:pt x="27705" y="28127"/>
                    </a:lnTo>
                    <a:cubicBezTo>
                      <a:pt x="27917" y="27806"/>
                      <a:pt x="28027" y="27595"/>
                      <a:pt x="28238" y="27383"/>
                    </a:cubicBezTo>
                    <a:lnTo>
                      <a:pt x="74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6"/>
              <p:cNvSpPr/>
              <p:nvPr/>
            </p:nvSpPr>
            <p:spPr>
              <a:xfrm>
                <a:off x="4592175" y="897350"/>
                <a:ext cx="552425" cy="549875"/>
              </a:xfrm>
              <a:custGeom>
                <a:avLst/>
                <a:gdLst/>
                <a:ahLst/>
                <a:cxnLst/>
                <a:rect l="l" t="t" r="r" b="b"/>
                <a:pathLst>
                  <a:path w="22097" h="21995" extrusionOk="0">
                    <a:moveTo>
                      <a:pt x="1159" y="0"/>
                    </a:moveTo>
                    <a:cubicBezTo>
                      <a:pt x="846" y="102"/>
                      <a:pt x="423" y="102"/>
                      <a:pt x="0" y="212"/>
                    </a:cubicBezTo>
                    <a:lnTo>
                      <a:pt x="21995" y="21995"/>
                    </a:lnTo>
                    <a:cubicBezTo>
                      <a:pt x="22096" y="21572"/>
                      <a:pt x="22096" y="21149"/>
                      <a:pt x="22096" y="20726"/>
                    </a:cubicBezTo>
                    <a:lnTo>
                      <a:pt x="115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6"/>
              <p:cNvSpPr/>
              <p:nvPr/>
            </p:nvSpPr>
            <p:spPr>
              <a:xfrm>
                <a:off x="4708475" y="899875"/>
                <a:ext cx="433575" cy="431050"/>
              </a:xfrm>
              <a:custGeom>
                <a:avLst/>
                <a:gdLst/>
                <a:ahLst/>
                <a:cxnLst/>
                <a:rect l="l" t="t" r="r" b="b"/>
                <a:pathLst>
                  <a:path w="17343" h="17242" extrusionOk="0">
                    <a:moveTo>
                      <a:pt x="1" y="1"/>
                    </a:moveTo>
                    <a:lnTo>
                      <a:pt x="17343" y="17241"/>
                    </a:lnTo>
                    <a:cubicBezTo>
                      <a:pt x="17343" y="16708"/>
                      <a:pt x="17233" y="16184"/>
                      <a:pt x="17131" y="15651"/>
                    </a:cubicBezTo>
                    <a:lnTo>
                      <a:pt x="1583" y="212"/>
                    </a:lnTo>
                    <a:cubicBezTo>
                      <a:pt x="1058" y="111"/>
                      <a:pt x="525" y="111"/>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6"/>
              <p:cNvSpPr/>
              <p:nvPr/>
            </p:nvSpPr>
            <p:spPr>
              <a:xfrm>
                <a:off x="4541825" y="905175"/>
                <a:ext cx="597475" cy="592175"/>
              </a:xfrm>
              <a:custGeom>
                <a:avLst/>
                <a:gdLst/>
                <a:ahLst/>
                <a:cxnLst/>
                <a:rect l="l" t="t" r="r" b="b"/>
                <a:pathLst>
                  <a:path w="23899" h="23687" extrusionOk="0">
                    <a:moveTo>
                      <a:pt x="1168" y="0"/>
                    </a:moveTo>
                    <a:cubicBezTo>
                      <a:pt x="745" y="110"/>
                      <a:pt x="424" y="110"/>
                      <a:pt x="1" y="212"/>
                    </a:cubicBezTo>
                    <a:lnTo>
                      <a:pt x="23687" y="23687"/>
                    </a:lnTo>
                    <a:cubicBezTo>
                      <a:pt x="23797" y="23264"/>
                      <a:pt x="23797" y="22951"/>
                      <a:pt x="23899" y="22528"/>
                    </a:cubicBezTo>
                    <a:lnTo>
                      <a:pt x="116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6"/>
              <p:cNvSpPr/>
              <p:nvPr/>
            </p:nvSpPr>
            <p:spPr>
              <a:xfrm>
                <a:off x="4782500" y="913200"/>
                <a:ext cx="346225" cy="343700"/>
              </a:xfrm>
              <a:custGeom>
                <a:avLst/>
                <a:gdLst/>
                <a:ahLst/>
                <a:cxnLst/>
                <a:rect l="l" t="t" r="r" b="b"/>
                <a:pathLst>
                  <a:path w="13849" h="13748" extrusionOk="0">
                    <a:moveTo>
                      <a:pt x="1" y="1"/>
                    </a:moveTo>
                    <a:lnTo>
                      <a:pt x="13849" y="13747"/>
                    </a:lnTo>
                    <a:lnTo>
                      <a:pt x="13214" y="11844"/>
                    </a:lnTo>
                    <a:lnTo>
                      <a:pt x="2005" y="635"/>
                    </a:lnTo>
                    <a:cubicBezTo>
                      <a:pt x="1269" y="424"/>
                      <a:pt x="635" y="212"/>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6"/>
              <p:cNvSpPr/>
              <p:nvPr/>
            </p:nvSpPr>
            <p:spPr>
              <a:xfrm>
                <a:off x="4877675" y="950225"/>
                <a:ext cx="214050" cy="211500"/>
              </a:xfrm>
              <a:custGeom>
                <a:avLst/>
                <a:gdLst/>
                <a:ahLst/>
                <a:cxnLst/>
                <a:rect l="l" t="t" r="r" b="b"/>
                <a:pathLst>
                  <a:path w="8562" h="8460" extrusionOk="0">
                    <a:moveTo>
                      <a:pt x="0" y="0"/>
                    </a:moveTo>
                    <a:lnTo>
                      <a:pt x="8561" y="8460"/>
                    </a:lnTo>
                    <a:cubicBezTo>
                      <a:pt x="7614" y="6658"/>
                      <a:pt x="6446" y="5076"/>
                      <a:pt x="4966" y="3595"/>
                    </a:cubicBezTo>
                    <a:cubicBezTo>
                      <a:pt x="3486" y="2115"/>
                      <a:pt x="1794" y="948"/>
                      <a:pt x="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6"/>
              <p:cNvSpPr/>
              <p:nvPr/>
            </p:nvSpPr>
            <p:spPr>
              <a:xfrm>
                <a:off x="4314475" y="1021475"/>
                <a:ext cx="711250" cy="705975"/>
              </a:xfrm>
              <a:custGeom>
                <a:avLst/>
                <a:gdLst/>
                <a:ahLst/>
                <a:cxnLst/>
                <a:rect l="l" t="t" r="r" b="b"/>
                <a:pathLst>
                  <a:path w="28450" h="28239" extrusionOk="0">
                    <a:moveTo>
                      <a:pt x="635" y="1"/>
                    </a:moveTo>
                    <a:cubicBezTo>
                      <a:pt x="424" y="111"/>
                      <a:pt x="212" y="322"/>
                      <a:pt x="1" y="635"/>
                    </a:cubicBezTo>
                    <a:lnTo>
                      <a:pt x="27815" y="28238"/>
                    </a:lnTo>
                    <a:cubicBezTo>
                      <a:pt x="28027" y="27917"/>
                      <a:pt x="28238" y="27705"/>
                      <a:pt x="28450" y="27494"/>
                    </a:cubicBezTo>
                    <a:lnTo>
                      <a:pt x="63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6"/>
              <p:cNvSpPr/>
              <p:nvPr/>
            </p:nvSpPr>
            <p:spPr>
              <a:xfrm>
                <a:off x="4285500" y="1047925"/>
                <a:ext cx="711050" cy="705950"/>
              </a:xfrm>
              <a:custGeom>
                <a:avLst/>
                <a:gdLst/>
                <a:ahLst/>
                <a:cxnLst/>
                <a:rect l="l" t="t" r="r" b="b"/>
                <a:pathLst>
                  <a:path w="28442" h="28238" extrusionOk="0">
                    <a:moveTo>
                      <a:pt x="635" y="0"/>
                    </a:moveTo>
                    <a:cubicBezTo>
                      <a:pt x="424" y="322"/>
                      <a:pt x="212" y="533"/>
                      <a:pt x="1" y="745"/>
                    </a:cubicBezTo>
                    <a:lnTo>
                      <a:pt x="27807" y="28238"/>
                    </a:lnTo>
                    <a:cubicBezTo>
                      <a:pt x="28018" y="28128"/>
                      <a:pt x="28230" y="27916"/>
                      <a:pt x="28441" y="2760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6"/>
              <p:cNvSpPr/>
              <p:nvPr/>
            </p:nvSpPr>
            <p:spPr>
              <a:xfrm>
                <a:off x="4377925" y="971375"/>
                <a:ext cx="697925" cy="689875"/>
              </a:xfrm>
              <a:custGeom>
                <a:avLst/>
                <a:gdLst/>
                <a:ahLst/>
                <a:cxnLst/>
                <a:rect l="l" t="t" r="r" b="b"/>
                <a:pathLst>
                  <a:path w="27917" h="27595" extrusionOk="0">
                    <a:moveTo>
                      <a:pt x="847" y="0"/>
                    </a:moveTo>
                    <a:cubicBezTo>
                      <a:pt x="534" y="102"/>
                      <a:pt x="322" y="313"/>
                      <a:pt x="1" y="423"/>
                    </a:cubicBezTo>
                    <a:lnTo>
                      <a:pt x="27392" y="27595"/>
                    </a:lnTo>
                    <a:cubicBezTo>
                      <a:pt x="27604" y="27282"/>
                      <a:pt x="27705" y="27070"/>
                      <a:pt x="27917" y="26749"/>
                    </a:cubicBezTo>
                    <a:lnTo>
                      <a:pt x="84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6"/>
              <p:cNvSpPr/>
              <p:nvPr/>
            </p:nvSpPr>
            <p:spPr>
              <a:xfrm>
                <a:off x="4414950" y="950225"/>
                <a:ext cx="682050" cy="674025"/>
              </a:xfrm>
              <a:custGeom>
                <a:avLst/>
                <a:gdLst/>
                <a:ahLst/>
                <a:cxnLst/>
                <a:rect l="l" t="t" r="r" b="b"/>
                <a:pathLst>
                  <a:path w="27282" h="26961" extrusionOk="0">
                    <a:moveTo>
                      <a:pt x="846" y="0"/>
                    </a:moveTo>
                    <a:cubicBezTo>
                      <a:pt x="533" y="102"/>
                      <a:pt x="322" y="212"/>
                      <a:pt x="0" y="423"/>
                    </a:cubicBezTo>
                    <a:lnTo>
                      <a:pt x="26859" y="26960"/>
                    </a:lnTo>
                    <a:cubicBezTo>
                      <a:pt x="26969" y="26647"/>
                      <a:pt x="27180" y="26436"/>
                      <a:pt x="27282" y="26114"/>
                    </a:cubicBezTo>
                    <a:lnTo>
                      <a:pt x="84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6"/>
              <p:cNvSpPr/>
              <p:nvPr/>
            </p:nvSpPr>
            <p:spPr>
              <a:xfrm>
                <a:off x="4454700" y="931600"/>
                <a:ext cx="660925" cy="653100"/>
              </a:xfrm>
              <a:custGeom>
                <a:avLst/>
                <a:gdLst/>
                <a:ahLst/>
                <a:cxnLst/>
                <a:rect l="l" t="t" r="r" b="b"/>
                <a:pathLst>
                  <a:path w="26437" h="26124" extrusionOk="0">
                    <a:moveTo>
                      <a:pt x="948" y="1"/>
                    </a:moveTo>
                    <a:lnTo>
                      <a:pt x="0" y="322"/>
                    </a:lnTo>
                    <a:lnTo>
                      <a:pt x="26013" y="26123"/>
                    </a:lnTo>
                    <a:cubicBezTo>
                      <a:pt x="26115" y="25802"/>
                      <a:pt x="26225" y="25489"/>
                      <a:pt x="26436" y="25167"/>
                    </a:cubicBezTo>
                    <a:lnTo>
                      <a:pt x="94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6"/>
              <p:cNvSpPr/>
              <p:nvPr/>
            </p:nvSpPr>
            <p:spPr>
              <a:xfrm>
                <a:off x="4497000" y="915750"/>
                <a:ext cx="631725" cy="626650"/>
              </a:xfrm>
              <a:custGeom>
                <a:avLst/>
                <a:gdLst/>
                <a:ahLst/>
                <a:cxnLst/>
                <a:rect l="l" t="t" r="r" b="b"/>
                <a:pathLst>
                  <a:path w="25269" h="25066" extrusionOk="0">
                    <a:moveTo>
                      <a:pt x="948" y="0"/>
                    </a:moveTo>
                    <a:lnTo>
                      <a:pt x="0" y="322"/>
                    </a:lnTo>
                    <a:lnTo>
                      <a:pt x="24956" y="25065"/>
                    </a:lnTo>
                    <a:lnTo>
                      <a:pt x="25269" y="24110"/>
                    </a:lnTo>
                    <a:lnTo>
                      <a:pt x="94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53" name="Google Shape;253;p6"/>
          <p:cNvGrpSpPr/>
          <p:nvPr/>
        </p:nvGrpSpPr>
        <p:grpSpPr>
          <a:xfrm rot="10800000">
            <a:off x="7121538" y="4071175"/>
            <a:ext cx="2022450" cy="1075325"/>
            <a:chOff x="-6300587" y="3973775"/>
            <a:chExt cx="2022450" cy="1075325"/>
          </a:xfrm>
        </p:grpSpPr>
        <p:sp>
          <p:nvSpPr>
            <p:cNvPr id="254" name="Google Shape;254;p6"/>
            <p:cNvSpPr/>
            <p:nvPr/>
          </p:nvSpPr>
          <p:spPr>
            <a:xfrm>
              <a:off x="-6300587" y="3973775"/>
              <a:ext cx="2022450" cy="1075325"/>
            </a:xfrm>
            <a:custGeom>
              <a:avLst/>
              <a:gdLst/>
              <a:ahLst/>
              <a:cxnLst/>
              <a:rect l="l" t="t" r="r" b="b"/>
              <a:pathLst>
                <a:path w="80898" h="43013" extrusionOk="0">
                  <a:moveTo>
                    <a:pt x="34371" y="0"/>
                  </a:moveTo>
                  <a:lnTo>
                    <a:pt x="32780" y="1904"/>
                  </a:lnTo>
                  <a:cubicBezTo>
                    <a:pt x="30352" y="5287"/>
                    <a:pt x="29185" y="9830"/>
                    <a:pt x="27392" y="13848"/>
                  </a:cubicBezTo>
                  <a:cubicBezTo>
                    <a:pt x="25700" y="17866"/>
                    <a:pt x="22629" y="21783"/>
                    <a:pt x="18822" y="21885"/>
                  </a:cubicBezTo>
                  <a:cubicBezTo>
                    <a:pt x="15861" y="21885"/>
                    <a:pt x="13222" y="19668"/>
                    <a:pt x="10896" y="17553"/>
                  </a:cubicBezTo>
                  <a:cubicBezTo>
                    <a:pt x="7402" y="14271"/>
                    <a:pt x="3917" y="10887"/>
                    <a:pt x="0" y="8460"/>
                  </a:cubicBezTo>
                  <a:lnTo>
                    <a:pt x="0" y="26537"/>
                  </a:lnTo>
                  <a:cubicBezTo>
                    <a:pt x="2115" y="29287"/>
                    <a:pt x="4230" y="32036"/>
                    <a:pt x="6455" y="34574"/>
                  </a:cubicBezTo>
                  <a:cubicBezTo>
                    <a:pt x="10438" y="39077"/>
                    <a:pt x="15624" y="43012"/>
                    <a:pt x="20916" y="43012"/>
                  </a:cubicBezTo>
                  <a:cubicBezTo>
                    <a:pt x="22087" y="43012"/>
                    <a:pt x="23262" y="42820"/>
                    <a:pt x="24431" y="42399"/>
                  </a:cubicBezTo>
                  <a:cubicBezTo>
                    <a:pt x="29608" y="40605"/>
                    <a:pt x="32992" y="34785"/>
                    <a:pt x="35428" y="29075"/>
                  </a:cubicBezTo>
                  <a:cubicBezTo>
                    <a:pt x="37856" y="23365"/>
                    <a:pt x="39869" y="17020"/>
                    <a:pt x="43777" y="12689"/>
                  </a:cubicBezTo>
                  <a:cubicBezTo>
                    <a:pt x="48430" y="7504"/>
                    <a:pt x="55096" y="5812"/>
                    <a:pt x="61331" y="4966"/>
                  </a:cubicBezTo>
                  <a:cubicBezTo>
                    <a:pt x="67675" y="4120"/>
                    <a:pt x="74231" y="3908"/>
                    <a:pt x="80051" y="846"/>
                  </a:cubicBezTo>
                  <a:cubicBezTo>
                    <a:pt x="80263" y="736"/>
                    <a:pt x="80576" y="525"/>
                    <a:pt x="80897" y="423"/>
                  </a:cubicBezTo>
                  <a:lnTo>
                    <a:pt x="8089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6"/>
            <p:cNvSpPr/>
            <p:nvPr/>
          </p:nvSpPr>
          <p:spPr>
            <a:xfrm>
              <a:off x="-6300587" y="3973775"/>
              <a:ext cx="859275" cy="547125"/>
            </a:xfrm>
            <a:custGeom>
              <a:avLst/>
              <a:gdLst/>
              <a:ahLst/>
              <a:cxnLst/>
              <a:rect l="l" t="t" r="r" b="b"/>
              <a:pathLst>
                <a:path w="34371" h="21885" extrusionOk="0">
                  <a:moveTo>
                    <a:pt x="0" y="0"/>
                  </a:moveTo>
                  <a:lnTo>
                    <a:pt x="0" y="8460"/>
                  </a:lnTo>
                  <a:cubicBezTo>
                    <a:pt x="3917" y="10887"/>
                    <a:pt x="7402" y="14271"/>
                    <a:pt x="10896" y="17553"/>
                  </a:cubicBezTo>
                  <a:cubicBezTo>
                    <a:pt x="13222" y="19668"/>
                    <a:pt x="15861" y="21885"/>
                    <a:pt x="18822" y="21885"/>
                  </a:cubicBezTo>
                  <a:cubicBezTo>
                    <a:pt x="22629" y="21783"/>
                    <a:pt x="25700" y="17866"/>
                    <a:pt x="27392" y="13848"/>
                  </a:cubicBezTo>
                  <a:cubicBezTo>
                    <a:pt x="29185" y="9830"/>
                    <a:pt x="30352" y="5287"/>
                    <a:pt x="32780" y="1904"/>
                  </a:cubicBezTo>
                  <a:lnTo>
                    <a:pt x="343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56" name="Google Shape;256;p6"/>
          <p:cNvSpPr/>
          <p:nvPr/>
        </p:nvSpPr>
        <p:spPr>
          <a:xfrm>
            <a:off x="3977399" y="1132493"/>
            <a:ext cx="1189202" cy="86371"/>
          </a:xfrm>
          <a:custGeom>
            <a:avLst/>
            <a:gdLst/>
            <a:ahLst/>
            <a:cxnLst/>
            <a:rect l="l" t="t" r="r" b="b"/>
            <a:pathLst>
              <a:path w="9803" h="712" extrusionOk="0">
                <a:moveTo>
                  <a:pt x="7551" y="0"/>
                </a:moveTo>
                <a:cubicBezTo>
                  <a:pt x="7255" y="31"/>
                  <a:pt x="6931" y="31"/>
                  <a:pt x="6635" y="31"/>
                </a:cubicBezTo>
                <a:lnTo>
                  <a:pt x="3583" y="31"/>
                </a:lnTo>
                <a:cubicBezTo>
                  <a:pt x="3140" y="31"/>
                  <a:pt x="2694" y="60"/>
                  <a:pt x="2280" y="60"/>
                </a:cubicBezTo>
                <a:lnTo>
                  <a:pt x="296" y="60"/>
                </a:lnTo>
                <a:cubicBezTo>
                  <a:pt x="119" y="91"/>
                  <a:pt x="0" y="237"/>
                  <a:pt x="0" y="387"/>
                </a:cubicBezTo>
                <a:cubicBezTo>
                  <a:pt x="0" y="564"/>
                  <a:pt x="147" y="711"/>
                  <a:pt x="356" y="711"/>
                </a:cubicBezTo>
                <a:lnTo>
                  <a:pt x="739" y="711"/>
                </a:lnTo>
                <a:cubicBezTo>
                  <a:pt x="1007" y="711"/>
                  <a:pt x="1273" y="683"/>
                  <a:pt x="1509" y="683"/>
                </a:cubicBezTo>
                <a:lnTo>
                  <a:pt x="7227" y="683"/>
                </a:lnTo>
                <a:cubicBezTo>
                  <a:pt x="7523" y="652"/>
                  <a:pt x="7819" y="652"/>
                  <a:pt x="8115" y="652"/>
                </a:cubicBezTo>
                <a:lnTo>
                  <a:pt x="9359" y="652"/>
                </a:lnTo>
                <a:cubicBezTo>
                  <a:pt x="9419" y="652"/>
                  <a:pt x="9478" y="652"/>
                  <a:pt x="9537" y="624"/>
                </a:cubicBezTo>
                <a:cubicBezTo>
                  <a:pt x="9684" y="593"/>
                  <a:pt x="9802" y="474"/>
                  <a:pt x="9802" y="327"/>
                </a:cubicBezTo>
                <a:cubicBezTo>
                  <a:pt x="9802" y="209"/>
                  <a:pt x="9715" y="91"/>
                  <a:pt x="9596" y="31"/>
                </a:cubicBezTo>
                <a:cubicBezTo>
                  <a:pt x="9565" y="31"/>
                  <a:pt x="9537" y="0"/>
                  <a:pt x="95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57"/>
        <p:cNvGrpSpPr/>
        <p:nvPr/>
      </p:nvGrpSpPr>
      <p:grpSpPr>
        <a:xfrm>
          <a:off x="0" y="0"/>
          <a:ext cx="0" cy="0"/>
          <a:chOff x="0" y="0"/>
          <a:chExt cx="0" cy="0"/>
        </a:xfrm>
      </p:grpSpPr>
      <p:sp>
        <p:nvSpPr>
          <p:cNvPr id="258" name="Google Shape;258;p7"/>
          <p:cNvSpPr txBox="1">
            <a:spLocks noGrp="1"/>
          </p:cNvSpPr>
          <p:nvPr>
            <p:ph type="body" idx="1"/>
          </p:nvPr>
        </p:nvSpPr>
        <p:spPr>
          <a:xfrm>
            <a:off x="1149900" y="2304793"/>
            <a:ext cx="2808000" cy="1174800"/>
          </a:xfrm>
          <a:prstGeom prst="rect">
            <a:avLst/>
          </a:prstGeom>
        </p:spPr>
        <p:txBody>
          <a:bodyPr spcFirstLastPara="1" wrap="square" lIns="91425" tIns="91425" rIns="91425" bIns="91425" anchor="t" anchorCtr="0">
            <a:noAutofit/>
          </a:bodyPr>
          <a:lstStyle>
            <a:lvl1pPr marL="457200" lvl="0" indent="-304800" algn="r">
              <a:lnSpc>
                <a:spcPct val="100000"/>
              </a:lnSpc>
              <a:spcBef>
                <a:spcPts val="0"/>
              </a:spcBef>
              <a:spcAft>
                <a:spcPts val="0"/>
              </a:spcAft>
              <a:buSzPts val="1200"/>
              <a:buChar char="●"/>
              <a:defRPr sz="1400"/>
            </a:lvl1pPr>
            <a:lvl2pPr marL="914400" lvl="1" indent="-304800">
              <a:spcBef>
                <a:spcPts val="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59" name="Google Shape;259;p7"/>
          <p:cNvSpPr txBox="1">
            <a:spLocks noGrp="1"/>
          </p:cNvSpPr>
          <p:nvPr>
            <p:ph type="title"/>
          </p:nvPr>
        </p:nvSpPr>
        <p:spPr>
          <a:xfrm>
            <a:off x="1149900" y="1663907"/>
            <a:ext cx="2808000" cy="572700"/>
          </a:xfrm>
          <a:prstGeom prst="rect">
            <a:avLst/>
          </a:prstGeom>
        </p:spPr>
        <p:txBody>
          <a:bodyPr spcFirstLastPara="1" wrap="square" lIns="91425" tIns="91425" rIns="91425" bIns="91425" anchor="t" anchorCtr="0">
            <a:noAutofit/>
          </a:bodyPr>
          <a:lstStyle>
            <a:lvl1pPr lvl="0" algn="r"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260" name="Google Shape;260;p7"/>
          <p:cNvSpPr/>
          <p:nvPr/>
        </p:nvSpPr>
        <p:spPr>
          <a:xfrm>
            <a:off x="2768698" y="2260800"/>
            <a:ext cx="1189202" cy="86371"/>
          </a:xfrm>
          <a:custGeom>
            <a:avLst/>
            <a:gdLst/>
            <a:ahLst/>
            <a:cxnLst/>
            <a:rect l="l" t="t" r="r" b="b"/>
            <a:pathLst>
              <a:path w="9803" h="712" extrusionOk="0">
                <a:moveTo>
                  <a:pt x="7551" y="0"/>
                </a:moveTo>
                <a:cubicBezTo>
                  <a:pt x="7255" y="31"/>
                  <a:pt x="6931" y="31"/>
                  <a:pt x="6635" y="31"/>
                </a:cubicBezTo>
                <a:lnTo>
                  <a:pt x="3583" y="31"/>
                </a:lnTo>
                <a:cubicBezTo>
                  <a:pt x="3140" y="31"/>
                  <a:pt x="2694" y="60"/>
                  <a:pt x="2280" y="60"/>
                </a:cubicBezTo>
                <a:lnTo>
                  <a:pt x="296" y="60"/>
                </a:lnTo>
                <a:cubicBezTo>
                  <a:pt x="119" y="91"/>
                  <a:pt x="0" y="237"/>
                  <a:pt x="0" y="387"/>
                </a:cubicBezTo>
                <a:cubicBezTo>
                  <a:pt x="0" y="564"/>
                  <a:pt x="147" y="711"/>
                  <a:pt x="356" y="711"/>
                </a:cubicBezTo>
                <a:lnTo>
                  <a:pt x="739" y="711"/>
                </a:lnTo>
                <a:cubicBezTo>
                  <a:pt x="1007" y="711"/>
                  <a:pt x="1273" y="683"/>
                  <a:pt x="1509" y="683"/>
                </a:cubicBezTo>
                <a:lnTo>
                  <a:pt x="7227" y="683"/>
                </a:lnTo>
                <a:cubicBezTo>
                  <a:pt x="7523" y="652"/>
                  <a:pt x="7819" y="652"/>
                  <a:pt x="8115" y="652"/>
                </a:cubicBezTo>
                <a:lnTo>
                  <a:pt x="9359" y="652"/>
                </a:lnTo>
                <a:cubicBezTo>
                  <a:pt x="9419" y="652"/>
                  <a:pt x="9478" y="652"/>
                  <a:pt x="9537" y="624"/>
                </a:cubicBezTo>
                <a:cubicBezTo>
                  <a:pt x="9684" y="593"/>
                  <a:pt x="9802" y="474"/>
                  <a:pt x="9802" y="327"/>
                </a:cubicBezTo>
                <a:cubicBezTo>
                  <a:pt x="9802" y="209"/>
                  <a:pt x="9715" y="91"/>
                  <a:pt x="9596" y="31"/>
                </a:cubicBezTo>
                <a:cubicBezTo>
                  <a:pt x="9565" y="31"/>
                  <a:pt x="9537" y="0"/>
                  <a:pt x="95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61" name="Google Shape;261;p7"/>
          <p:cNvGrpSpPr/>
          <p:nvPr/>
        </p:nvGrpSpPr>
        <p:grpSpPr>
          <a:xfrm rot="10800000">
            <a:off x="7121538" y="4061763"/>
            <a:ext cx="2022450" cy="1075325"/>
            <a:chOff x="-6300587" y="3973775"/>
            <a:chExt cx="2022450" cy="1075325"/>
          </a:xfrm>
        </p:grpSpPr>
        <p:sp>
          <p:nvSpPr>
            <p:cNvPr id="262" name="Google Shape;262;p7"/>
            <p:cNvSpPr/>
            <p:nvPr/>
          </p:nvSpPr>
          <p:spPr>
            <a:xfrm>
              <a:off x="-6300587" y="3973775"/>
              <a:ext cx="2022450" cy="1075325"/>
            </a:xfrm>
            <a:custGeom>
              <a:avLst/>
              <a:gdLst/>
              <a:ahLst/>
              <a:cxnLst/>
              <a:rect l="l" t="t" r="r" b="b"/>
              <a:pathLst>
                <a:path w="80898" h="43013" extrusionOk="0">
                  <a:moveTo>
                    <a:pt x="34371" y="0"/>
                  </a:moveTo>
                  <a:lnTo>
                    <a:pt x="32780" y="1904"/>
                  </a:lnTo>
                  <a:cubicBezTo>
                    <a:pt x="30352" y="5287"/>
                    <a:pt x="29185" y="9830"/>
                    <a:pt x="27392" y="13848"/>
                  </a:cubicBezTo>
                  <a:cubicBezTo>
                    <a:pt x="25700" y="17866"/>
                    <a:pt x="22629" y="21783"/>
                    <a:pt x="18822" y="21885"/>
                  </a:cubicBezTo>
                  <a:cubicBezTo>
                    <a:pt x="15861" y="21885"/>
                    <a:pt x="13222" y="19668"/>
                    <a:pt x="10896" y="17553"/>
                  </a:cubicBezTo>
                  <a:cubicBezTo>
                    <a:pt x="7402" y="14271"/>
                    <a:pt x="3917" y="10887"/>
                    <a:pt x="0" y="8460"/>
                  </a:cubicBezTo>
                  <a:lnTo>
                    <a:pt x="0" y="26537"/>
                  </a:lnTo>
                  <a:cubicBezTo>
                    <a:pt x="2115" y="29287"/>
                    <a:pt x="4230" y="32036"/>
                    <a:pt x="6455" y="34574"/>
                  </a:cubicBezTo>
                  <a:cubicBezTo>
                    <a:pt x="10438" y="39077"/>
                    <a:pt x="15624" y="43012"/>
                    <a:pt x="20916" y="43012"/>
                  </a:cubicBezTo>
                  <a:cubicBezTo>
                    <a:pt x="22087" y="43012"/>
                    <a:pt x="23262" y="42820"/>
                    <a:pt x="24431" y="42399"/>
                  </a:cubicBezTo>
                  <a:cubicBezTo>
                    <a:pt x="29608" y="40605"/>
                    <a:pt x="32992" y="34785"/>
                    <a:pt x="35428" y="29075"/>
                  </a:cubicBezTo>
                  <a:cubicBezTo>
                    <a:pt x="37856" y="23365"/>
                    <a:pt x="39869" y="17020"/>
                    <a:pt x="43777" y="12689"/>
                  </a:cubicBezTo>
                  <a:cubicBezTo>
                    <a:pt x="48430" y="7504"/>
                    <a:pt x="55096" y="5812"/>
                    <a:pt x="61331" y="4966"/>
                  </a:cubicBezTo>
                  <a:cubicBezTo>
                    <a:pt x="67675" y="4120"/>
                    <a:pt x="74231" y="3908"/>
                    <a:pt x="80051" y="846"/>
                  </a:cubicBezTo>
                  <a:cubicBezTo>
                    <a:pt x="80263" y="736"/>
                    <a:pt x="80576" y="525"/>
                    <a:pt x="80897" y="423"/>
                  </a:cubicBezTo>
                  <a:lnTo>
                    <a:pt x="8089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7"/>
            <p:cNvSpPr/>
            <p:nvPr/>
          </p:nvSpPr>
          <p:spPr>
            <a:xfrm>
              <a:off x="-6300587" y="3973775"/>
              <a:ext cx="859275" cy="547125"/>
            </a:xfrm>
            <a:custGeom>
              <a:avLst/>
              <a:gdLst/>
              <a:ahLst/>
              <a:cxnLst/>
              <a:rect l="l" t="t" r="r" b="b"/>
              <a:pathLst>
                <a:path w="34371" h="21885" extrusionOk="0">
                  <a:moveTo>
                    <a:pt x="0" y="0"/>
                  </a:moveTo>
                  <a:lnTo>
                    <a:pt x="0" y="8460"/>
                  </a:lnTo>
                  <a:cubicBezTo>
                    <a:pt x="3917" y="10887"/>
                    <a:pt x="7402" y="14271"/>
                    <a:pt x="10896" y="17553"/>
                  </a:cubicBezTo>
                  <a:cubicBezTo>
                    <a:pt x="13222" y="19668"/>
                    <a:pt x="15861" y="21885"/>
                    <a:pt x="18822" y="21885"/>
                  </a:cubicBezTo>
                  <a:cubicBezTo>
                    <a:pt x="22629" y="21783"/>
                    <a:pt x="25700" y="17866"/>
                    <a:pt x="27392" y="13848"/>
                  </a:cubicBezTo>
                  <a:cubicBezTo>
                    <a:pt x="29185" y="9830"/>
                    <a:pt x="30352" y="5287"/>
                    <a:pt x="32780" y="1904"/>
                  </a:cubicBezTo>
                  <a:lnTo>
                    <a:pt x="343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4" name="Google Shape;264;p7"/>
          <p:cNvGrpSpPr/>
          <p:nvPr/>
        </p:nvGrpSpPr>
        <p:grpSpPr>
          <a:xfrm>
            <a:off x="-12" y="3485763"/>
            <a:ext cx="1097388" cy="1657725"/>
            <a:chOff x="8003138" y="150175"/>
            <a:chExt cx="1097388" cy="1657725"/>
          </a:xfrm>
        </p:grpSpPr>
        <p:sp>
          <p:nvSpPr>
            <p:cNvPr id="265" name="Google Shape;265;p7"/>
            <p:cNvSpPr/>
            <p:nvPr/>
          </p:nvSpPr>
          <p:spPr>
            <a:xfrm>
              <a:off x="8135500" y="845625"/>
              <a:ext cx="965025" cy="962275"/>
            </a:xfrm>
            <a:custGeom>
              <a:avLst/>
              <a:gdLst/>
              <a:ahLst/>
              <a:cxnLst/>
              <a:rect l="l" t="t" r="r" b="b"/>
              <a:pathLst>
                <a:path w="38601" h="38491" extrusionOk="0">
                  <a:moveTo>
                    <a:pt x="19355" y="7293"/>
                  </a:moveTo>
                  <a:cubicBezTo>
                    <a:pt x="25911" y="7293"/>
                    <a:pt x="31300" y="12690"/>
                    <a:pt x="31300" y="19246"/>
                  </a:cubicBezTo>
                  <a:cubicBezTo>
                    <a:pt x="31300" y="25802"/>
                    <a:pt x="25911" y="31191"/>
                    <a:pt x="19355" y="31191"/>
                  </a:cubicBezTo>
                  <a:cubicBezTo>
                    <a:pt x="12689" y="31191"/>
                    <a:pt x="7402" y="25802"/>
                    <a:pt x="7402" y="19246"/>
                  </a:cubicBezTo>
                  <a:cubicBezTo>
                    <a:pt x="7402" y="12690"/>
                    <a:pt x="12689" y="7293"/>
                    <a:pt x="19355" y="7293"/>
                  </a:cubicBezTo>
                  <a:close/>
                  <a:moveTo>
                    <a:pt x="19355" y="1"/>
                  </a:moveTo>
                  <a:cubicBezTo>
                    <a:pt x="8671" y="1"/>
                    <a:pt x="0" y="8672"/>
                    <a:pt x="0" y="19246"/>
                  </a:cubicBezTo>
                  <a:cubicBezTo>
                    <a:pt x="0" y="29922"/>
                    <a:pt x="8671" y="38491"/>
                    <a:pt x="19355" y="38491"/>
                  </a:cubicBezTo>
                  <a:cubicBezTo>
                    <a:pt x="29929" y="38491"/>
                    <a:pt x="38600" y="29922"/>
                    <a:pt x="38600" y="19246"/>
                  </a:cubicBezTo>
                  <a:cubicBezTo>
                    <a:pt x="38600" y="8672"/>
                    <a:pt x="29929" y="1"/>
                    <a:pt x="193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66" name="Google Shape;266;p7"/>
            <p:cNvGrpSpPr/>
            <p:nvPr/>
          </p:nvGrpSpPr>
          <p:grpSpPr>
            <a:xfrm>
              <a:off x="8003138" y="150175"/>
              <a:ext cx="980875" cy="980675"/>
              <a:chOff x="4166450" y="897350"/>
              <a:chExt cx="980875" cy="980675"/>
            </a:xfrm>
          </p:grpSpPr>
          <p:sp>
            <p:nvSpPr>
              <p:cNvPr id="267" name="Google Shape;267;p7"/>
              <p:cNvSpPr/>
              <p:nvPr/>
            </p:nvSpPr>
            <p:spPr>
              <a:xfrm>
                <a:off x="4198175" y="1190675"/>
                <a:ext cx="658375" cy="653100"/>
              </a:xfrm>
              <a:custGeom>
                <a:avLst/>
                <a:gdLst/>
                <a:ahLst/>
                <a:cxnLst/>
                <a:rect l="l" t="t" r="r" b="b"/>
                <a:pathLst>
                  <a:path w="26335" h="26124" extrusionOk="0">
                    <a:moveTo>
                      <a:pt x="322" y="0"/>
                    </a:moveTo>
                    <a:lnTo>
                      <a:pt x="0" y="956"/>
                    </a:lnTo>
                    <a:lnTo>
                      <a:pt x="25488" y="26123"/>
                    </a:lnTo>
                    <a:cubicBezTo>
                      <a:pt x="25801" y="26013"/>
                      <a:pt x="26123" y="25912"/>
                      <a:pt x="26334" y="25802"/>
                    </a:cubicBez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7"/>
              <p:cNvSpPr/>
              <p:nvPr/>
            </p:nvSpPr>
            <p:spPr>
              <a:xfrm>
                <a:off x="4171725" y="1278025"/>
                <a:ext cx="597475" cy="592175"/>
              </a:xfrm>
              <a:custGeom>
                <a:avLst/>
                <a:gdLst/>
                <a:ahLst/>
                <a:cxnLst/>
                <a:rect l="l" t="t" r="r" b="b"/>
                <a:pathLst>
                  <a:path w="23899" h="23687" extrusionOk="0">
                    <a:moveTo>
                      <a:pt x="212" y="0"/>
                    </a:moveTo>
                    <a:cubicBezTo>
                      <a:pt x="212" y="423"/>
                      <a:pt x="111" y="736"/>
                      <a:pt x="1" y="1159"/>
                    </a:cubicBezTo>
                    <a:lnTo>
                      <a:pt x="22841" y="23686"/>
                    </a:lnTo>
                    <a:cubicBezTo>
                      <a:pt x="23163" y="23576"/>
                      <a:pt x="23586" y="23576"/>
                      <a:pt x="23899" y="23475"/>
                    </a:cubicBezTo>
                    <a:lnTo>
                      <a:pt x="21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7"/>
              <p:cNvSpPr/>
              <p:nvPr/>
            </p:nvSpPr>
            <p:spPr>
              <a:xfrm>
                <a:off x="4182300" y="1232975"/>
                <a:ext cx="631950" cy="626650"/>
              </a:xfrm>
              <a:custGeom>
                <a:avLst/>
                <a:gdLst/>
                <a:ahLst/>
                <a:cxnLst/>
                <a:rect l="l" t="t" r="r" b="b"/>
                <a:pathLst>
                  <a:path w="25278" h="25066" extrusionOk="0">
                    <a:moveTo>
                      <a:pt x="322" y="0"/>
                    </a:moveTo>
                    <a:lnTo>
                      <a:pt x="1" y="956"/>
                    </a:lnTo>
                    <a:lnTo>
                      <a:pt x="24322" y="25065"/>
                    </a:lnTo>
                    <a:lnTo>
                      <a:pt x="25277" y="24744"/>
                    </a:ln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7"/>
              <p:cNvSpPr/>
              <p:nvPr/>
            </p:nvSpPr>
            <p:spPr>
              <a:xfrm>
                <a:off x="4259075" y="1079650"/>
                <a:ext cx="708500" cy="700675"/>
              </a:xfrm>
              <a:custGeom>
                <a:avLst/>
                <a:gdLst/>
                <a:ahLst/>
                <a:cxnLst/>
                <a:rect l="l" t="t" r="r" b="b"/>
                <a:pathLst>
                  <a:path w="28340" h="28027" extrusionOk="0">
                    <a:moveTo>
                      <a:pt x="635" y="0"/>
                    </a:moveTo>
                    <a:cubicBezTo>
                      <a:pt x="424" y="322"/>
                      <a:pt x="212" y="533"/>
                      <a:pt x="1" y="745"/>
                    </a:cubicBezTo>
                    <a:lnTo>
                      <a:pt x="27595" y="28026"/>
                    </a:lnTo>
                    <a:cubicBezTo>
                      <a:pt x="27807" y="27916"/>
                      <a:pt x="28018" y="27705"/>
                      <a:pt x="28340" y="2749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7"/>
              <p:cNvSpPr/>
              <p:nvPr/>
            </p:nvSpPr>
            <p:spPr>
              <a:xfrm>
                <a:off x="4235175" y="1114125"/>
                <a:ext cx="697925" cy="689875"/>
              </a:xfrm>
              <a:custGeom>
                <a:avLst/>
                <a:gdLst/>
                <a:ahLst/>
                <a:cxnLst/>
                <a:rect l="l" t="t" r="r" b="b"/>
                <a:pathLst>
                  <a:path w="27917" h="27595" extrusionOk="0">
                    <a:moveTo>
                      <a:pt x="534" y="0"/>
                    </a:moveTo>
                    <a:cubicBezTo>
                      <a:pt x="322" y="313"/>
                      <a:pt x="212" y="525"/>
                      <a:pt x="1" y="846"/>
                    </a:cubicBezTo>
                    <a:lnTo>
                      <a:pt x="27071" y="27595"/>
                    </a:lnTo>
                    <a:cubicBezTo>
                      <a:pt x="27392" y="27493"/>
                      <a:pt x="27604" y="27282"/>
                      <a:pt x="27917" y="27172"/>
                    </a:cubicBezTo>
                    <a:lnTo>
                      <a:pt x="53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7"/>
              <p:cNvSpPr/>
              <p:nvPr/>
            </p:nvSpPr>
            <p:spPr>
              <a:xfrm>
                <a:off x="4214025" y="1151125"/>
                <a:ext cx="682075" cy="674025"/>
              </a:xfrm>
              <a:custGeom>
                <a:avLst/>
                <a:gdLst/>
                <a:ahLst/>
                <a:cxnLst/>
                <a:rect l="l" t="t" r="r" b="b"/>
                <a:pathLst>
                  <a:path w="27283" h="26961" extrusionOk="0">
                    <a:moveTo>
                      <a:pt x="534" y="1"/>
                    </a:moveTo>
                    <a:cubicBezTo>
                      <a:pt x="322" y="314"/>
                      <a:pt x="212" y="525"/>
                      <a:pt x="1" y="847"/>
                    </a:cubicBezTo>
                    <a:lnTo>
                      <a:pt x="26436" y="26961"/>
                    </a:lnTo>
                    <a:cubicBezTo>
                      <a:pt x="26758" y="26859"/>
                      <a:pt x="27071" y="26749"/>
                      <a:pt x="27282" y="26538"/>
                    </a:cubicBezTo>
                    <a:lnTo>
                      <a:pt x="53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7"/>
              <p:cNvSpPr/>
              <p:nvPr/>
            </p:nvSpPr>
            <p:spPr>
              <a:xfrm>
                <a:off x="4166450" y="1328150"/>
                <a:ext cx="552625" cy="549875"/>
              </a:xfrm>
              <a:custGeom>
                <a:avLst/>
                <a:gdLst/>
                <a:ahLst/>
                <a:cxnLst/>
                <a:rect l="l" t="t" r="r" b="b"/>
                <a:pathLst>
                  <a:path w="22105" h="21995" extrusionOk="0">
                    <a:moveTo>
                      <a:pt x="110" y="0"/>
                    </a:moveTo>
                    <a:cubicBezTo>
                      <a:pt x="110" y="423"/>
                      <a:pt x="0" y="846"/>
                      <a:pt x="0" y="1269"/>
                    </a:cubicBezTo>
                    <a:lnTo>
                      <a:pt x="20937" y="21994"/>
                    </a:lnTo>
                    <a:cubicBezTo>
                      <a:pt x="21360" y="21893"/>
                      <a:pt x="21682" y="21893"/>
                      <a:pt x="22105" y="21783"/>
                    </a:cubicBezTo>
                    <a:lnTo>
                      <a:pt x="11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7"/>
              <p:cNvSpPr/>
              <p:nvPr/>
            </p:nvSpPr>
            <p:spPr>
              <a:xfrm>
                <a:off x="4182300" y="1518475"/>
                <a:ext cx="346450" cy="343675"/>
              </a:xfrm>
              <a:custGeom>
                <a:avLst/>
                <a:gdLst/>
                <a:ahLst/>
                <a:cxnLst/>
                <a:rect l="l" t="t" r="r" b="b"/>
                <a:pathLst>
                  <a:path w="13858" h="13747" extrusionOk="0">
                    <a:moveTo>
                      <a:pt x="1" y="1"/>
                    </a:moveTo>
                    <a:lnTo>
                      <a:pt x="1" y="1"/>
                    </a:lnTo>
                    <a:cubicBezTo>
                      <a:pt x="212" y="635"/>
                      <a:pt x="424" y="1269"/>
                      <a:pt x="745" y="1904"/>
                    </a:cubicBezTo>
                    <a:lnTo>
                      <a:pt x="11954" y="13113"/>
                    </a:lnTo>
                    <a:lnTo>
                      <a:pt x="13857" y="13747"/>
                    </a:lnTo>
                    <a:lnTo>
                      <a:pt x="1" y="1"/>
                    </a:lnTo>
                    <a:close/>
                    <a:moveTo>
                      <a:pt x="13857" y="13747"/>
                    </a:moveTo>
                    <a:lnTo>
                      <a:pt x="13857" y="13747"/>
                    </a:lnTo>
                    <a:lnTo>
                      <a:pt x="13857" y="13747"/>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7"/>
              <p:cNvSpPr/>
              <p:nvPr/>
            </p:nvSpPr>
            <p:spPr>
              <a:xfrm>
                <a:off x="4647575" y="897350"/>
                <a:ext cx="499750" cy="494250"/>
              </a:xfrm>
              <a:custGeom>
                <a:avLst/>
                <a:gdLst/>
                <a:ahLst/>
                <a:cxnLst/>
                <a:rect l="l" t="t" r="r" b="b"/>
                <a:pathLst>
                  <a:path w="19990" h="19770" extrusionOk="0">
                    <a:moveTo>
                      <a:pt x="0" y="0"/>
                    </a:moveTo>
                    <a:lnTo>
                      <a:pt x="19990" y="19770"/>
                    </a:lnTo>
                    <a:cubicBezTo>
                      <a:pt x="19990" y="19347"/>
                      <a:pt x="19990" y="18924"/>
                      <a:pt x="19880" y="18399"/>
                    </a:cubicBezTo>
                    <a:lnTo>
                      <a:pt x="137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7"/>
              <p:cNvSpPr/>
              <p:nvPr/>
            </p:nvSpPr>
            <p:spPr>
              <a:xfrm>
                <a:off x="4166450" y="1383750"/>
                <a:ext cx="497000" cy="494275"/>
              </a:xfrm>
              <a:custGeom>
                <a:avLst/>
                <a:gdLst/>
                <a:ahLst/>
                <a:cxnLst/>
                <a:rect l="l" t="t" r="r" b="b"/>
                <a:pathLst>
                  <a:path w="19880" h="19771" extrusionOk="0">
                    <a:moveTo>
                      <a:pt x="0" y="1"/>
                    </a:moveTo>
                    <a:lnTo>
                      <a:pt x="0" y="1371"/>
                    </a:lnTo>
                    <a:lnTo>
                      <a:pt x="18611" y="19770"/>
                    </a:lnTo>
                    <a:lnTo>
                      <a:pt x="19880" y="19770"/>
                    </a:ln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7"/>
              <p:cNvSpPr/>
              <p:nvPr/>
            </p:nvSpPr>
            <p:spPr>
              <a:xfrm>
                <a:off x="4169200" y="1444450"/>
                <a:ext cx="433575" cy="431025"/>
              </a:xfrm>
              <a:custGeom>
                <a:avLst/>
                <a:gdLst/>
                <a:ahLst/>
                <a:cxnLst/>
                <a:rect l="l" t="t" r="r" b="b"/>
                <a:pathLst>
                  <a:path w="17343" h="17241" extrusionOk="0">
                    <a:moveTo>
                      <a:pt x="0" y="1"/>
                    </a:moveTo>
                    <a:lnTo>
                      <a:pt x="0" y="1"/>
                    </a:lnTo>
                    <a:cubicBezTo>
                      <a:pt x="102" y="534"/>
                      <a:pt x="102" y="1058"/>
                      <a:pt x="212" y="1591"/>
                    </a:cubicBezTo>
                    <a:lnTo>
                      <a:pt x="15752" y="17029"/>
                    </a:lnTo>
                    <a:cubicBezTo>
                      <a:pt x="16285" y="17131"/>
                      <a:pt x="16809" y="17131"/>
                      <a:pt x="17342" y="17241"/>
                    </a:cubicBez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7"/>
              <p:cNvSpPr/>
              <p:nvPr/>
            </p:nvSpPr>
            <p:spPr>
              <a:xfrm>
                <a:off x="4222075" y="1613650"/>
                <a:ext cx="211500" cy="211500"/>
              </a:xfrm>
              <a:custGeom>
                <a:avLst/>
                <a:gdLst/>
                <a:ahLst/>
                <a:cxnLst/>
                <a:rect l="l" t="t" r="r" b="b"/>
                <a:pathLst>
                  <a:path w="8460" h="8460" extrusionOk="0">
                    <a:moveTo>
                      <a:pt x="0" y="0"/>
                    </a:moveTo>
                    <a:lnTo>
                      <a:pt x="0" y="0"/>
                    </a:lnTo>
                    <a:cubicBezTo>
                      <a:pt x="846" y="1802"/>
                      <a:pt x="2115" y="3384"/>
                      <a:pt x="3595" y="4864"/>
                    </a:cubicBezTo>
                    <a:cubicBezTo>
                      <a:pt x="5076" y="6345"/>
                      <a:pt x="6658" y="7512"/>
                      <a:pt x="8460" y="8460"/>
                    </a:cubicBez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7"/>
              <p:cNvSpPr/>
              <p:nvPr/>
            </p:nvSpPr>
            <p:spPr>
              <a:xfrm>
                <a:off x="4346200" y="992525"/>
                <a:ext cx="705975" cy="703200"/>
              </a:xfrm>
              <a:custGeom>
                <a:avLst/>
                <a:gdLst/>
                <a:ahLst/>
                <a:cxnLst/>
                <a:rect l="l" t="t" r="r" b="b"/>
                <a:pathLst>
                  <a:path w="28239" h="28128" extrusionOk="0">
                    <a:moveTo>
                      <a:pt x="745" y="0"/>
                    </a:moveTo>
                    <a:cubicBezTo>
                      <a:pt x="424" y="212"/>
                      <a:pt x="212" y="423"/>
                      <a:pt x="1" y="635"/>
                    </a:cubicBezTo>
                    <a:lnTo>
                      <a:pt x="27705" y="28127"/>
                    </a:lnTo>
                    <a:cubicBezTo>
                      <a:pt x="27917" y="27806"/>
                      <a:pt x="28027" y="27595"/>
                      <a:pt x="28238" y="27383"/>
                    </a:cubicBezTo>
                    <a:lnTo>
                      <a:pt x="74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7"/>
              <p:cNvSpPr/>
              <p:nvPr/>
            </p:nvSpPr>
            <p:spPr>
              <a:xfrm>
                <a:off x="4592175" y="897350"/>
                <a:ext cx="552425" cy="549875"/>
              </a:xfrm>
              <a:custGeom>
                <a:avLst/>
                <a:gdLst/>
                <a:ahLst/>
                <a:cxnLst/>
                <a:rect l="l" t="t" r="r" b="b"/>
                <a:pathLst>
                  <a:path w="22097" h="21995" extrusionOk="0">
                    <a:moveTo>
                      <a:pt x="1159" y="0"/>
                    </a:moveTo>
                    <a:cubicBezTo>
                      <a:pt x="846" y="102"/>
                      <a:pt x="423" y="102"/>
                      <a:pt x="0" y="212"/>
                    </a:cubicBezTo>
                    <a:lnTo>
                      <a:pt x="21995" y="21995"/>
                    </a:lnTo>
                    <a:cubicBezTo>
                      <a:pt x="22096" y="21572"/>
                      <a:pt x="22096" y="21149"/>
                      <a:pt x="22096" y="20726"/>
                    </a:cubicBezTo>
                    <a:lnTo>
                      <a:pt x="115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7"/>
              <p:cNvSpPr/>
              <p:nvPr/>
            </p:nvSpPr>
            <p:spPr>
              <a:xfrm>
                <a:off x="4708475" y="899875"/>
                <a:ext cx="433575" cy="431050"/>
              </a:xfrm>
              <a:custGeom>
                <a:avLst/>
                <a:gdLst/>
                <a:ahLst/>
                <a:cxnLst/>
                <a:rect l="l" t="t" r="r" b="b"/>
                <a:pathLst>
                  <a:path w="17343" h="17242" extrusionOk="0">
                    <a:moveTo>
                      <a:pt x="1" y="1"/>
                    </a:moveTo>
                    <a:lnTo>
                      <a:pt x="17343" y="17241"/>
                    </a:lnTo>
                    <a:cubicBezTo>
                      <a:pt x="17343" y="16708"/>
                      <a:pt x="17233" y="16184"/>
                      <a:pt x="17131" y="15651"/>
                    </a:cubicBezTo>
                    <a:lnTo>
                      <a:pt x="1583" y="212"/>
                    </a:lnTo>
                    <a:cubicBezTo>
                      <a:pt x="1058" y="111"/>
                      <a:pt x="525" y="111"/>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7"/>
              <p:cNvSpPr/>
              <p:nvPr/>
            </p:nvSpPr>
            <p:spPr>
              <a:xfrm>
                <a:off x="4541825" y="905175"/>
                <a:ext cx="597475" cy="592175"/>
              </a:xfrm>
              <a:custGeom>
                <a:avLst/>
                <a:gdLst/>
                <a:ahLst/>
                <a:cxnLst/>
                <a:rect l="l" t="t" r="r" b="b"/>
                <a:pathLst>
                  <a:path w="23899" h="23687" extrusionOk="0">
                    <a:moveTo>
                      <a:pt x="1168" y="0"/>
                    </a:moveTo>
                    <a:cubicBezTo>
                      <a:pt x="745" y="110"/>
                      <a:pt x="424" y="110"/>
                      <a:pt x="1" y="212"/>
                    </a:cubicBezTo>
                    <a:lnTo>
                      <a:pt x="23687" y="23687"/>
                    </a:lnTo>
                    <a:cubicBezTo>
                      <a:pt x="23797" y="23264"/>
                      <a:pt x="23797" y="22951"/>
                      <a:pt x="23899" y="22528"/>
                    </a:cubicBezTo>
                    <a:lnTo>
                      <a:pt x="116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7"/>
              <p:cNvSpPr/>
              <p:nvPr/>
            </p:nvSpPr>
            <p:spPr>
              <a:xfrm>
                <a:off x="4782500" y="913200"/>
                <a:ext cx="346225" cy="343700"/>
              </a:xfrm>
              <a:custGeom>
                <a:avLst/>
                <a:gdLst/>
                <a:ahLst/>
                <a:cxnLst/>
                <a:rect l="l" t="t" r="r" b="b"/>
                <a:pathLst>
                  <a:path w="13849" h="13748" extrusionOk="0">
                    <a:moveTo>
                      <a:pt x="1" y="1"/>
                    </a:moveTo>
                    <a:lnTo>
                      <a:pt x="13849" y="13747"/>
                    </a:lnTo>
                    <a:lnTo>
                      <a:pt x="13214" y="11844"/>
                    </a:lnTo>
                    <a:lnTo>
                      <a:pt x="2005" y="635"/>
                    </a:lnTo>
                    <a:cubicBezTo>
                      <a:pt x="1269" y="424"/>
                      <a:pt x="635" y="212"/>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7"/>
              <p:cNvSpPr/>
              <p:nvPr/>
            </p:nvSpPr>
            <p:spPr>
              <a:xfrm>
                <a:off x="4877675" y="950225"/>
                <a:ext cx="214050" cy="211500"/>
              </a:xfrm>
              <a:custGeom>
                <a:avLst/>
                <a:gdLst/>
                <a:ahLst/>
                <a:cxnLst/>
                <a:rect l="l" t="t" r="r" b="b"/>
                <a:pathLst>
                  <a:path w="8562" h="8460" extrusionOk="0">
                    <a:moveTo>
                      <a:pt x="0" y="0"/>
                    </a:moveTo>
                    <a:lnTo>
                      <a:pt x="8561" y="8460"/>
                    </a:lnTo>
                    <a:cubicBezTo>
                      <a:pt x="7614" y="6658"/>
                      <a:pt x="6446" y="5076"/>
                      <a:pt x="4966" y="3595"/>
                    </a:cubicBezTo>
                    <a:cubicBezTo>
                      <a:pt x="3486" y="2115"/>
                      <a:pt x="1794" y="948"/>
                      <a:pt x="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7"/>
              <p:cNvSpPr/>
              <p:nvPr/>
            </p:nvSpPr>
            <p:spPr>
              <a:xfrm>
                <a:off x="4314475" y="1021475"/>
                <a:ext cx="711250" cy="705975"/>
              </a:xfrm>
              <a:custGeom>
                <a:avLst/>
                <a:gdLst/>
                <a:ahLst/>
                <a:cxnLst/>
                <a:rect l="l" t="t" r="r" b="b"/>
                <a:pathLst>
                  <a:path w="28450" h="28239" extrusionOk="0">
                    <a:moveTo>
                      <a:pt x="635" y="1"/>
                    </a:moveTo>
                    <a:cubicBezTo>
                      <a:pt x="424" y="111"/>
                      <a:pt x="212" y="322"/>
                      <a:pt x="1" y="635"/>
                    </a:cubicBezTo>
                    <a:lnTo>
                      <a:pt x="27815" y="28238"/>
                    </a:lnTo>
                    <a:cubicBezTo>
                      <a:pt x="28027" y="27917"/>
                      <a:pt x="28238" y="27705"/>
                      <a:pt x="28450" y="27494"/>
                    </a:cubicBezTo>
                    <a:lnTo>
                      <a:pt x="63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7"/>
              <p:cNvSpPr/>
              <p:nvPr/>
            </p:nvSpPr>
            <p:spPr>
              <a:xfrm>
                <a:off x="4285500" y="1047925"/>
                <a:ext cx="711050" cy="705950"/>
              </a:xfrm>
              <a:custGeom>
                <a:avLst/>
                <a:gdLst/>
                <a:ahLst/>
                <a:cxnLst/>
                <a:rect l="l" t="t" r="r" b="b"/>
                <a:pathLst>
                  <a:path w="28442" h="28238" extrusionOk="0">
                    <a:moveTo>
                      <a:pt x="635" y="0"/>
                    </a:moveTo>
                    <a:cubicBezTo>
                      <a:pt x="424" y="322"/>
                      <a:pt x="212" y="533"/>
                      <a:pt x="1" y="745"/>
                    </a:cubicBezTo>
                    <a:lnTo>
                      <a:pt x="27807" y="28238"/>
                    </a:lnTo>
                    <a:cubicBezTo>
                      <a:pt x="28018" y="28128"/>
                      <a:pt x="28230" y="27916"/>
                      <a:pt x="28441" y="2760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7"/>
              <p:cNvSpPr/>
              <p:nvPr/>
            </p:nvSpPr>
            <p:spPr>
              <a:xfrm>
                <a:off x="4377925" y="971375"/>
                <a:ext cx="697925" cy="689875"/>
              </a:xfrm>
              <a:custGeom>
                <a:avLst/>
                <a:gdLst/>
                <a:ahLst/>
                <a:cxnLst/>
                <a:rect l="l" t="t" r="r" b="b"/>
                <a:pathLst>
                  <a:path w="27917" h="27595" extrusionOk="0">
                    <a:moveTo>
                      <a:pt x="847" y="0"/>
                    </a:moveTo>
                    <a:cubicBezTo>
                      <a:pt x="534" y="102"/>
                      <a:pt x="322" y="313"/>
                      <a:pt x="1" y="423"/>
                    </a:cubicBezTo>
                    <a:lnTo>
                      <a:pt x="27392" y="27595"/>
                    </a:lnTo>
                    <a:cubicBezTo>
                      <a:pt x="27604" y="27282"/>
                      <a:pt x="27705" y="27070"/>
                      <a:pt x="27917" y="26749"/>
                    </a:cubicBezTo>
                    <a:lnTo>
                      <a:pt x="84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7"/>
              <p:cNvSpPr/>
              <p:nvPr/>
            </p:nvSpPr>
            <p:spPr>
              <a:xfrm>
                <a:off x="4414950" y="950225"/>
                <a:ext cx="682050" cy="674025"/>
              </a:xfrm>
              <a:custGeom>
                <a:avLst/>
                <a:gdLst/>
                <a:ahLst/>
                <a:cxnLst/>
                <a:rect l="l" t="t" r="r" b="b"/>
                <a:pathLst>
                  <a:path w="27282" h="26961" extrusionOk="0">
                    <a:moveTo>
                      <a:pt x="846" y="0"/>
                    </a:moveTo>
                    <a:cubicBezTo>
                      <a:pt x="533" y="102"/>
                      <a:pt x="322" y="212"/>
                      <a:pt x="0" y="423"/>
                    </a:cubicBezTo>
                    <a:lnTo>
                      <a:pt x="26859" y="26960"/>
                    </a:lnTo>
                    <a:cubicBezTo>
                      <a:pt x="26969" y="26647"/>
                      <a:pt x="27180" y="26436"/>
                      <a:pt x="27282" y="26114"/>
                    </a:cubicBezTo>
                    <a:lnTo>
                      <a:pt x="84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7"/>
              <p:cNvSpPr/>
              <p:nvPr/>
            </p:nvSpPr>
            <p:spPr>
              <a:xfrm>
                <a:off x="4454700" y="931600"/>
                <a:ext cx="660925" cy="653100"/>
              </a:xfrm>
              <a:custGeom>
                <a:avLst/>
                <a:gdLst/>
                <a:ahLst/>
                <a:cxnLst/>
                <a:rect l="l" t="t" r="r" b="b"/>
                <a:pathLst>
                  <a:path w="26437" h="26124" extrusionOk="0">
                    <a:moveTo>
                      <a:pt x="948" y="1"/>
                    </a:moveTo>
                    <a:lnTo>
                      <a:pt x="0" y="322"/>
                    </a:lnTo>
                    <a:lnTo>
                      <a:pt x="26013" y="26123"/>
                    </a:lnTo>
                    <a:cubicBezTo>
                      <a:pt x="26115" y="25802"/>
                      <a:pt x="26225" y="25489"/>
                      <a:pt x="26436" y="25167"/>
                    </a:cubicBezTo>
                    <a:lnTo>
                      <a:pt x="94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7"/>
              <p:cNvSpPr/>
              <p:nvPr/>
            </p:nvSpPr>
            <p:spPr>
              <a:xfrm>
                <a:off x="4497000" y="915750"/>
                <a:ext cx="631725" cy="626650"/>
              </a:xfrm>
              <a:custGeom>
                <a:avLst/>
                <a:gdLst/>
                <a:ahLst/>
                <a:cxnLst/>
                <a:rect l="l" t="t" r="r" b="b"/>
                <a:pathLst>
                  <a:path w="25269" h="25066" extrusionOk="0">
                    <a:moveTo>
                      <a:pt x="948" y="0"/>
                    </a:moveTo>
                    <a:lnTo>
                      <a:pt x="0" y="322"/>
                    </a:lnTo>
                    <a:lnTo>
                      <a:pt x="24956" y="25065"/>
                    </a:lnTo>
                    <a:lnTo>
                      <a:pt x="25269" y="24110"/>
                    </a:lnTo>
                    <a:lnTo>
                      <a:pt x="94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91" name="Google Shape;291;p7"/>
          <p:cNvSpPr/>
          <p:nvPr/>
        </p:nvSpPr>
        <p:spPr>
          <a:xfrm>
            <a:off x="8287300" y="-457200"/>
            <a:ext cx="1171025" cy="1173750"/>
          </a:xfrm>
          <a:custGeom>
            <a:avLst/>
            <a:gdLst/>
            <a:ahLst/>
            <a:cxnLst/>
            <a:rect l="l" t="t" r="r" b="b"/>
            <a:pathLst>
              <a:path w="46841" h="46950" extrusionOk="0">
                <a:moveTo>
                  <a:pt x="23365" y="1802"/>
                </a:moveTo>
                <a:lnTo>
                  <a:pt x="45148" y="23475"/>
                </a:lnTo>
                <a:lnTo>
                  <a:pt x="23365" y="45258"/>
                </a:lnTo>
                <a:lnTo>
                  <a:pt x="1692" y="23475"/>
                </a:lnTo>
                <a:lnTo>
                  <a:pt x="23365" y="1802"/>
                </a:lnTo>
                <a:close/>
                <a:moveTo>
                  <a:pt x="23365" y="0"/>
                </a:moveTo>
                <a:lnTo>
                  <a:pt x="0" y="23475"/>
                </a:lnTo>
                <a:lnTo>
                  <a:pt x="23365" y="46950"/>
                </a:lnTo>
                <a:lnTo>
                  <a:pt x="46840" y="23475"/>
                </a:lnTo>
                <a:lnTo>
                  <a:pt x="23365" y="0"/>
                </a:lnTo>
                <a:close/>
              </a:path>
            </a:pathLst>
          </a:custGeom>
          <a:noFill/>
          <a:ln w="11430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92" name="Google Shape;292;p7"/>
          <p:cNvGrpSpPr/>
          <p:nvPr/>
        </p:nvGrpSpPr>
        <p:grpSpPr>
          <a:xfrm rot="10800000">
            <a:off x="-12" y="-12075"/>
            <a:ext cx="2783800" cy="1027300"/>
            <a:chOff x="-5555112" y="2724125"/>
            <a:chExt cx="2783800" cy="1027300"/>
          </a:xfrm>
        </p:grpSpPr>
        <p:sp>
          <p:nvSpPr>
            <p:cNvPr id="293" name="Google Shape;293;p7"/>
            <p:cNvSpPr/>
            <p:nvPr/>
          </p:nvSpPr>
          <p:spPr>
            <a:xfrm>
              <a:off x="-5555112" y="2724125"/>
              <a:ext cx="2783800" cy="1027300"/>
            </a:xfrm>
            <a:custGeom>
              <a:avLst/>
              <a:gdLst/>
              <a:ahLst/>
              <a:cxnLst/>
              <a:rect l="l" t="t" r="r" b="b"/>
              <a:pathLst>
                <a:path w="111352" h="41092" extrusionOk="0">
                  <a:moveTo>
                    <a:pt x="85204" y="0"/>
                  </a:moveTo>
                  <a:cubicBezTo>
                    <a:pt x="77259" y="0"/>
                    <a:pt x="69623" y="4006"/>
                    <a:pt x="62812" y="8836"/>
                  </a:cubicBezTo>
                  <a:cubicBezTo>
                    <a:pt x="55520" y="13911"/>
                    <a:pt x="48642" y="20044"/>
                    <a:pt x="40716" y="23750"/>
                  </a:cubicBezTo>
                  <a:cubicBezTo>
                    <a:pt x="30666" y="28402"/>
                    <a:pt x="19356" y="28825"/>
                    <a:pt x="9518" y="34002"/>
                  </a:cubicBezTo>
                  <a:cubicBezTo>
                    <a:pt x="6032" y="35804"/>
                    <a:pt x="2860" y="38232"/>
                    <a:pt x="1" y="41091"/>
                  </a:cubicBezTo>
                  <a:lnTo>
                    <a:pt x="111352" y="41091"/>
                  </a:lnTo>
                  <a:lnTo>
                    <a:pt x="111352" y="10951"/>
                  </a:lnTo>
                  <a:cubicBezTo>
                    <a:pt x="103315" y="6619"/>
                    <a:pt x="95702" y="799"/>
                    <a:pt x="86921" y="63"/>
                  </a:cubicBezTo>
                  <a:cubicBezTo>
                    <a:pt x="86347" y="21"/>
                    <a:pt x="85775" y="0"/>
                    <a:pt x="8520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7"/>
            <p:cNvSpPr/>
            <p:nvPr/>
          </p:nvSpPr>
          <p:spPr>
            <a:xfrm>
              <a:off x="-4198862" y="3276725"/>
              <a:ext cx="1427550" cy="474700"/>
            </a:xfrm>
            <a:custGeom>
              <a:avLst/>
              <a:gdLst/>
              <a:ahLst/>
              <a:cxnLst/>
              <a:rect l="l" t="t" r="r" b="b"/>
              <a:pathLst>
                <a:path w="57102" h="18988" extrusionOk="0">
                  <a:moveTo>
                    <a:pt x="38373" y="1"/>
                  </a:moveTo>
                  <a:cubicBezTo>
                    <a:pt x="33595" y="1"/>
                    <a:pt x="28824" y="914"/>
                    <a:pt x="24322" y="2805"/>
                  </a:cubicBezTo>
                  <a:cubicBezTo>
                    <a:pt x="15541" y="6611"/>
                    <a:pt x="8249" y="13700"/>
                    <a:pt x="1" y="18987"/>
                  </a:cubicBezTo>
                  <a:lnTo>
                    <a:pt x="57102" y="18987"/>
                  </a:lnTo>
                  <a:lnTo>
                    <a:pt x="57102" y="4818"/>
                  </a:lnTo>
                  <a:cubicBezTo>
                    <a:pt x="51273" y="1661"/>
                    <a:pt x="44816" y="1"/>
                    <a:pt x="383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95"/>
        <p:cNvGrpSpPr/>
        <p:nvPr/>
      </p:nvGrpSpPr>
      <p:grpSpPr>
        <a:xfrm>
          <a:off x="0" y="0"/>
          <a:ext cx="0" cy="0"/>
          <a:chOff x="0" y="0"/>
          <a:chExt cx="0" cy="0"/>
        </a:xfrm>
      </p:grpSpPr>
      <p:sp>
        <p:nvSpPr>
          <p:cNvPr id="296" name="Google Shape;296;p8"/>
          <p:cNvSpPr txBox="1">
            <a:spLocks noGrp="1"/>
          </p:cNvSpPr>
          <p:nvPr>
            <p:ph type="title"/>
          </p:nvPr>
        </p:nvSpPr>
        <p:spPr>
          <a:xfrm>
            <a:off x="789450" y="2022300"/>
            <a:ext cx="4020600" cy="1098900"/>
          </a:xfrm>
          <a:prstGeom prst="rect">
            <a:avLst/>
          </a:prstGeom>
        </p:spPr>
        <p:txBody>
          <a:bodyPr spcFirstLastPara="1" wrap="square" lIns="91425" tIns="91425" rIns="91425" bIns="91425" anchor="ctr" anchorCtr="0">
            <a:noAutofit/>
          </a:bodyPr>
          <a:lstStyle>
            <a:lvl1pPr lvl="0" algn="r">
              <a:spcBef>
                <a:spcPts val="0"/>
              </a:spcBef>
              <a:spcAft>
                <a:spcPts val="0"/>
              </a:spcAft>
              <a:buSzPts val="4800"/>
              <a:buNone/>
              <a:defRPr sz="45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grpSp>
        <p:nvGrpSpPr>
          <p:cNvPr id="297" name="Google Shape;297;p8"/>
          <p:cNvGrpSpPr/>
          <p:nvPr/>
        </p:nvGrpSpPr>
        <p:grpSpPr>
          <a:xfrm flipH="1">
            <a:off x="-12" y="4116200"/>
            <a:ext cx="2783800" cy="1027300"/>
            <a:chOff x="-5555112" y="2724125"/>
            <a:chExt cx="2783800" cy="1027300"/>
          </a:xfrm>
        </p:grpSpPr>
        <p:sp>
          <p:nvSpPr>
            <p:cNvPr id="298" name="Google Shape;298;p8"/>
            <p:cNvSpPr/>
            <p:nvPr/>
          </p:nvSpPr>
          <p:spPr>
            <a:xfrm>
              <a:off x="-5555112" y="2724125"/>
              <a:ext cx="2783800" cy="1027300"/>
            </a:xfrm>
            <a:custGeom>
              <a:avLst/>
              <a:gdLst/>
              <a:ahLst/>
              <a:cxnLst/>
              <a:rect l="l" t="t" r="r" b="b"/>
              <a:pathLst>
                <a:path w="111352" h="41092" extrusionOk="0">
                  <a:moveTo>
                    <a:pt x="85204" y="0"/>
                  </a:moveTo>
                  <a:cubicBezTo>
                    <a:pt x="77259" y="0"/>
                    <a:pt x="69623" y="4006"/>
                    <a:pt x="62812" y="8836"/>
                  </a:cubicBezTo>
                  <a:cubicBezTo>
                    <a:pt x="55520" y="13911"/>
                    <a:pt x="48642" y="20044"/>
                    <a:pt x="40716" y="23750"/>
                  </a:cubicBezTo>
                  <a:cubicBezTo>
                    <a:pt x="30666" y="28402"/>
                    <a:pt x="19356" y="28825"/>
                    <a:pt x="9518" y="34002"/>
                  </a:cubicBezTo>
                  <a:cubicBezTo>
                    <a:pt x="6032" y="35804"/>
                    <a:pt x="2860" y="38232"/>
                    <a:pt x="1" y="41091"/>
                  </a:cubicBezTo>
                  <a:lnTo>
                    <a:pt x="111352" y="41091"/>
                  </a:lnTo>
                  <a:lnTo>
                    <a:pt x="111352" y="10951"/>
                  </a:lnTo>
                  <a:cubicBezTo>
                    <a:pt x="103315" y="6619"/>
                    <a:pt x="95702" y="799"/>
                    <a:pt x="86921" y="63"/>
                  </a:cubicBezTo>
                  <a:cubicBezTo>
                    <a:pt x="86347" y="21"/>
                    <a:pt x="85775" y="0"/>
                    <a:pt x="8520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8"/>
            <p:cNvSpPr/>
            <p:nvPr/>
          </p:nvSpPr>
          <p:spPr>
            <a:xfrm>
              <a:off x="-4198862" y="3276725"/>
              <a:ext cx="1427550" cy="474700"/>
            </a:xfrm>
            <a:custGeom>
              <a:avLst/>
              <a:gdLst/>
              <a:ahLst/>
              <a:cxnLst/>
              <a:rect l="l" t="t" r="r" b="b"/>
              <a:pathLst>
                <a:path w="57102" h="18988" extrusionOk="0">
                  <a:moveTo>
                    <a:pt x="38373" y="1"/>
                  </a:moveTo>
                  <a:cubicBezTo>
                    <a:pt x="33595" y="1"/>
                    <a:pt x="28824" y="914"/>
                    <a:pt x="24322" y="2805"/>
                  </a:cubicBezTo>
                  <a:cubicBezTo>
                    <a:pt x="15541" y="6611"/>
                    <a:pt x="8249" y="13700"/>
                    <a:pt x="1" y="18987"/>
                  </a:cubicBezTo>
                  <a:lnTo>
                    <a:pt x="57102" y="18987"/>
                  </a:lnTo>
                  <a:lnTo>
                    <a:pt x="57102" y="4818"/>
                  </a:lnTo>
                  <a:cubicBezTo>
                    <a:pt x="51273" y="1661"/>
                    <a:pt x="44816" y="1"/>
                    <a:pt x="383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00" name="Google Shape;300;p8"/>
          <p:cNvSpPr/>
          <p:nvPr/>
        </p:nvSpPr>
        <p:spPr>
          <a:xfrm>
            <a:off x="-81175" y="149473"/>
            <a:ext cx="2121667" cy="171457"/>
          </a:xfrm>
          <a:custGeom>
            <a:avLst/>
            <a:gdLst/>
            <a:ahLst/>
            <a:cxnLst/>
            <a:rect l="l" t="t" r="r" b="b"/>
            <a:pathLst>
              <a:path w="66240" h="5353" extrusionOk="0">
                <a:moveTo>
                  <a:pt x="5576" y="0"/>
                </a:moveTo>
                <a:cubicBezTo>
                  <a:pt x="3569" y="0"/>
                  <a:pt x="2570" y="892"/>
                  <a:pt x="1785" y="1668"/>
                </a:cubicBezTo>
                <a:cubicBezTo>
                  <a:pt x="1115" y="2337"/>
                  <a:pt x="785" y="2560"/>
                  <a:pt x="0" y="2560"/>
                </a:cubicBezTo>
                <a:lnTo>
                  <a:pt x="0" y="5353"/>
                </a:lnTo>
                <a:cubicBezTo>
                  <a:pt x="1901" y="5353"/>
                  <a:pt x="3016" y="4345"/>
                  <a:pt x="3685" y="3675"/>
                </a:cubicBezTo>
                <a:cubicBezTo>
                  <a:pt x="4461" y="3006"/>
                  <a:pt x="4800" y="2783"/>
                  <a:pt x="5576" y="2783"/>
                </a:cubicBezTo>
                <a:cubicBezTo>
                  <a:pt x="6361" y="2783"/>
                  <a:pt x="6691" y="3006"/>
                  <a:pt x="7360" y="3675"/>
                </a:cubicBezTo>
                <a:cubicBezTo>
                  <a:pt x="8145" y="4345"/>
                  <a:pt x="9144" y="5353"/>
                  <a:pt x="11045" y="5353"/>
                </a:cubicBezTo>
                <a:cubicBezTo>
                  <a:pt x="13052" y="5353"/>
                  <a:pt x="14051" y="4345"/>
                  <a:pt x="14836" y="3675"/>
                </a:cubicBezTo>
                <a:cubicBezTo>
                  <a:pt x="15505" y="3006"/>
                  <a:pt x="15835" y="2783"/>
                  <a:pt x="16620" y="2783"/>
                </a:cubicBezTo>
                <a:cubicBezTo>
                  <a:pt x="17396" y="2783"/>
                  <a:pt x="17735" y="3006"/>
                  <a:pt x="18404" y="3675"/>
                </a:cubicBezTo>
                <a:cubicBezTo>
                  <a:pt x="19181" y="4345"/>
                  <a:pt x="20189" y="5353"/>
                  <a:pt x="22080" y="5353"/>
                </a:cubicBezTo>
                <a:cubicBezTo>
                  <a:pt x="24087" y="5353"/>
                  <a:pt x="25095" y="4345"/>
                  <a:pt x="25871" y="3675"/>
                </a:cubicBezTo>
                <a:cubicBezTo>
                  <a:pt x="26540" y="3006"/>
                  <a:pt x="26879" y="2783"/>
                  <a:pt x="27656" y="2783"/>
                </a:cubicBezTo>
                <a:cubicBezTo>
                  <a:pt x="28441" y="2783"/>
                  <a:pt x="28771" y="3006"/>
                  <a:pt x="29440" y="3675"/>
                </a:cubicBezTo>
                <a:cubicBezTo>
                  <a:pt x="30109" y="4345"/>
                  <a:pt x="31224" y="5353"/>
                  <a:pt x="33124" y="5353"/>
                </a:cubicBezTo>
                <a:cubicBezTo>
                  <a:pt x="35131" y="5353"/>
                  <a:pt x="36131" y="4345"/>
                  <a:pt x="36916" y="3675"/>
                </a:cubicBezTo>
                <a:cubicBezTo>
                  <a:pt x="37585" y="3006"/>
                  <a:pt x="37915" y="2783"/>
                  <a:pt x="38700" y="2783"/>
                </a:cubicBezTo>
                <a:cubicBezTo>
                  <a:pt x="39476" y="2783"/>
                  <a:pt x="39815" y="3006"/>
                  <a:pt x="40484" y="3675"/>
                </a:cubicBezTo>
                <a:cubicBezTo>
                  <a:pt x="41153" y="4345"/>
                  <a:pt x="42268" y="5353"/>
                  <a:pt x="44160" y="5353"/>
                </a:cubicBezTo>
                <a:cubicBezTo>
                  <a:pt x="46060" y="5353"/>
                  <a:pt x="47175" y="4345"/>
                  <a:pt x="47844" y="3675"/>
                </a:cubicBezTo>
                <a:cubicBezTo>
                  <a:pt x="48620" y="3006"/>
                  <a:pt x="48959" y="2783"/>
                  <a:pt x="49735" y="2783"/>
                </a:cubicBezTo>
                <a:cubicBezTo>
                  <a:pt x="50520" y="2783"/>
                  <a:pt x="50850" y="3006"/>
                  <a:pt x="51519" y="3675"/>
                </a:cubicBezTo>
                <a:cubicBezTo>
                  <a:pt x="52188" y="4345"/>
                  <a:pt x="53304" y="5353"/>
                  <a:pt x="55204" y="5353"/>
                </a:cubicBezTo>
                <a:cubicBezTo>
                  <a:pt x="57095" y="5353"/>
                  <a:pt x="58210" y="4345"/>
                  <a:pt x="58879" y="3675"/>
                </a:cubicBezTo>
                <a:cubicBezTo>
                  <a:pt x="59548" y="3006"/>
                  <a:pt x="59887" y="2783"/>
                  <a:pt x="60663" y="2783"/>
                </a:cubicBezTo>
                <a:cubicBezTo>
                  <a:pt x="61449" y="2783"/>
                  <a:pt x="61779" y="3006"/>
                  <a:pt x="62564" y="3675"/>
                </a:cubicBezTo>
                <a:cubicBezTo>
                  <a:pt x="63233" y="4345"/>
                  <a:pt x="64232" y="5353"/>
                  <a:pt x="66239" y="5353"/>
                </a:cubicBezTo>
                <a:lnTo>
                  <a:pt x="66239" y="2560"/>
                </a:lnTo>
                <a:cubicBezTo>
                  <a:pt x="65463" y="2560"/>
                  <a:pt x="65124" y="2337"/>
                  <a:pt x="64455" y="1668"/>
                </a:cubicBezTo>
                <a:cubicBezTo>
                  <a:pt x="63679" y="892"/>
                  <a:pt x="62671" y="0"/>
                  <a:pt x="60663" y="0"/>
                </a:cubicBezTo>
                <a:cubicBezTo>
                  <a:pt x="58772" y="0"/>
                  <a:pt x="57764" y="892"/>
                  <a:pt x="56988" y="1668"/>
                </a:cubicBezTo>
                <a:cubicBezTo>
                  <a:pt x="56319" y="2337"/>
                  <a:pt x="55980" y="2560"/>
                  <a:pt x="55204" y="2560"/>
                </a:cubicBezTo>
                <a:cubicBezTo>
                  <a:pt x="54419" y="2560"/>
                  <a:pt x="54089" y="2337"/>
                  <a:pt x="53420" y="1668"/>
                </a:cubicBezTo>
                <a:cubicBezTo>
                  <a:pt x="52635" y="892"/>
                  <a:pt x="51635" y="0"/>
                  <a:pt x="49735" y="0"/>
                </a:cubicBezTo>
                <a:cubicBezTo>
                  <a:pt x="47728" y="0"/>
                  <a:pt x="46729" y="892"/>
                  <a:pt x="45944" y="1668"/>
                </a:cubicBezTo>
                <a:cubicBezTo>
                  <a:pt x="45275" y="2337"/>
                  <a:pt x="44945" y="2560"/>
                  <a:pt x="44160" y="2560"/>
                </a:cubicBezTo>
                <a:cubicBezTo>
                  <a:pt x="43383" y="2560"/>
                  <a:pt x="43044" y="2337"/>
                  <a:pt x="42375" y="1668"/>
                </a:cubicBezTo>
                <a:cubicBezTo>
                  <a:pt x="41599" y="892"/>
                  <a:pt x="40591" y="0"/>
                  <a:pt x="38700" y="0"/>
                </a:cubicBezTo>
                <a:cubicBezTo>
                  <a:pt x="36693" y="0"/>
                  <a:pt x="35685" y="892"/>
                  <a:pt x="34908" y="1668"/>
                </a:cubicBezTo>
                <a:cubicBezTo>
                  <a:pt x="34239" y="2337"/>
                  <a:pt x="33900" y="2560"/>
                  <a:pt x="33124" y="2560"/>
                </a:cubicBezTo>
                <a:cubicBezTo>
                  <a:pt x="32339" y="2560"/>
                  <a:pt x="32009" y="2337"/>
                  <a:pt x="31340" y="1668"/>
                </a:cubicBezTo>
                <a:cubicBezTo>
                  <a:pt x="30555" y="892"/>
                  <a:pt x="29556" y="0"/>
                  <a:pt x="27656" y="0"/>
                </a:cubicBezTo>
                <a:cubicBezTo>
                  <a:pt x="25648" y="0"/>
                  <a:pt x="24649" y="892"/>
                  <a:pt x="23864" y="1668"/>
                </a:cubicBezTo>
                <a:cubicBezTo>
                  <a:pt x="23195" y="2337"/>
                  <a:pt x="22865" y="2560"/>
                  <a:pt x="22080" y="2560"/>
                </a:cubicBezTo>
                <a:cubicBezTo>
                  <a:pt x="21304" y="2560"/>
                  <a:pt x="20965" y="2337"/>
                  <a:pt x="20296" y="1668"/>
                </a:cubicBezTo>
                <a:cubicBezTo>
                  <a:pt x="19520" y="892"/>
                  <a:pt x="18512" y="0"/>
                  <a:pt x="16620" y="0"/>
                </a:cubicBezTo>
                <a:cubicBezTo>
                  <a:pt x="14613" y="0"/>
                  <a:pt x="13605" y="892"/>
                  <a:pt x="12829" y="1668"/>
                </a:cubicBezTo>
                <a:cubicBezTo>
                  <a:pt x="12160" y="2337"/>
                  <a:pt x="11821" y="2560"/>
                  <a:pt x="11045" y="2560"/>
                </a:cubicBezTo>
                <a:cubicBezTo>
                  <a:pt x="10260" y="2560"/>
                  <a:pt x="9929" y="2337"/>
                  <a:pt x="9260" y="1668"/>
                </a:cubicBezTo>
                <a:cubicBezTo>
                  <a:pt x="8475" y="892"/>
                  <a:pt x="7476" y="0"/>
                  <a:pt x="557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01"/>
        <p:cNvGrpSpPr/>
        <p:nvPr/>
      </p:nvGrpSpPr>
      <p:grpSpPr>
        <a:xfrm>
          <a:off x="0" y="0"/>
          <a:ext cx="0" cy="0"/>
          <a:chOff x="0" y="0"/>
          <a:chExt cx="0" cy="0"/>
        </a:xfrm>
      </p:grpSpPr>
      <p:sp>
        <p:nvSpPr>
          <p:cNvPr id="302" name="Google Shape;302;p9"/>
          <p:cNvSpPr txBox="1">
            <a:spLocks noGrp="1"/>
          </p:cNvSpPr>
          <p:nvPr>
            <p:ph type="title"/>
          </p:nvPr>
        </p:nvSpPr>
        <p:spPr>
          <a:xfrm>
            <a:off x="4238625" y="1725650"/>
            <a:ext cx="3721500" cy="1131900"/>
          </a:xfrm>
          <a:prstGeom prst="rect">
            <a:avLst/>
          </a:prstGeom>
          <a:ln>
            <a:noFill/>
          </a:ln>
        </p:spPr>
        <p:txBody>
          <a:bodyPr spcFirstLastPara="1" wrap="square" lIns="91425" tIns="91425" rIns="91425" bIns="91425" anchor="ctr" anchorCtr="0">
            <a:noAutofit/>
          </a:bodyPr>
          <a:lstStyle>
            <a:lvl1pPr lvl="0" algn="l">
              <a:spcBef>
                <a:spcPts val="0"/>
              </a:spcBef>
              <a:spcAft>
                <a:spcPts val="0"/>
              </a:spcAft>
              <a:buSzPts val="4200"/>
              <a:buNone/>
              <a:defRPr/>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03" name="Google Shape;303;p9"/>
          <p:cNvSpPr txBox="1">
            <a:spLocks noGrp="1"/>
          </p:cNvSpPr>
          <p:nvPr>
            <p:ph type="subTitle" idx="1"/>
          </p:nvPr>
        </p:nvSpPr>
        <p:spPr>
          <a:xfrm>
            <a:off x="4238625" y="2845900"/>
            <a:ext cx="4192200" cy="7641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2100"/>
              <a:buNone/>
              <a:defRPr sz="1400"/>
            </a:lvl1pPr>
            <a:lvl2pPr lvl="1" algn="ctr">
              <a:lnSpc>
                <a:spcPct val="100000"/>
              </a:lnSpc>
              <a:spcBef>
                <a:spcPts val="0"/>
              </a:spcBef>
              <a:spcAft>
                <a:spcPts val="0"/>
              </a:spcAft>
              <a:buClr>
                <a:schemeClr val="lt1"/>
              </a:buClr>
              <a:buSzPts val="2100"/>
              <a:buNone/>
              <a:defRPr sz="2100">
                <a:solidFill>
                  <a:schemeClr val="lt1"/>
                </a:solidFill>
              </a:defRPr>
            </a:lvl2pPr>
            <a:lvl3pPr lvl="2" algn="ctr">
              <a:lnSpc>
                <a:spcPct val="100000"/>
              </a:lnSpc>
              <a:spcBef>
                <a:spcPts val="0"/>
              </a:spcBef>
              <a:spcAft>
                <a:spcPts val="0"/>
              </a:spcAft>
              <a:buClr>
                <a:schemeClr val="lt1"/>
              </a:buClr>
              <a:buSzPts val="2100"/>
              <a:buNone/>
              <a:defRPr sz="2100">
                <a:solidFill>
                  <a:schemeClr val="lt1"/>
                </a:solidFill>
              </a:defRPr>
            </a:lvl3pPr>
            <a:lvl4pPr lvl="3" algn="ctr">
              <a:lnSpc>
                <a:spcPct val="100000"/>
              </a:lnSpc>
              <a:spcBef>
                <a:spcPts val="0"/>
              </a:spcBef>
              <a:spcAft>
                <a:spcPts val="0"/>
              </a:spcAft>
              <a:buClr>
                <a:schemeClr val="lt1"/>
              </a:buClr>
              <a:buSzPts val="2100"/>
              <a:buNone/>
              <a:defRPr sz="2100">
                <a:solidFill>
                  <a:schemeClr val="lt1"/>
                </a:solidFill>
              </a:defRPr>
            </a:lvl4pPr>
            <a:lvl5pPr lvl="4" algn="ctr">
              <a:lnSpc>
                <a:spcPct val="100000"/>
              </a:lnSpc>
              <a:spcBef>
                <a:spcPts val="0"/>
              </a:spcBef>
              <a:spcAft>
                <a:spcPts val="0"/>
              </a:spcAft>
              <a:buClr>
                <a:schemeClr val="lt1"/>
              </a:buClr>
              <a:buSzPts val="2100"/>
              <a:buNone/>
              <a:defRPr sz="2100">
                <a:solidFill>
                  <a:schemeClr val="lt1"/>
                </a:solidFill>
              </a:defRPr>
            </a:lvl5pPr>
            <a:lvl6pPr lvl="5" algn="ctr">
              <a:lnSpc>
                <a:spcPct val="100000"/>
              </a:lnSpc>
              <a:spcBef>
                <a:spcPts val="0"/>
              </a:spcBef>
              <a:spcAft>
                <a:spcPts val="0"/>
              </a:spcAft>
              <a:buClr>
                <a:schemeClr val="lt1"/>
              </a:buClr>
              <a:buSzPts val="2100"/>
              <a:buNone/>
              <a:defRPr sz="2100">
                <a:solidFill>
                  <a:schemeClr val="lt1"/>
                </a:solidFill>
              </a:defRPr>
            </a:lvl6pPr>
            <a:lvl7pPr lvl="6" algn="ctr">
              <a:lnSpc>
                <a:spcPct val="100000"/>
              </a:lnSpc>
              <a:spcBef>
                <a:spcPts val="0"/>
              </a:spcBef>
              <a:spcAft>
                <a:spcPts val="0"/>
              </a:spcAft>
              <a:buClr>
                <a:schemeClr val="lt1"/>
              </a:buClr>
              <a:buSzPts val="2100"/>
              <a:buNone/>
              <a:defRPr sz="2100">
                <a:solidFill>
                  <a:schemeClr val="lt1"/>
                </a:solidFill>
              </a:defRPr>
            </a:lvl7pPr>
            <a:lvl8pPr lvl="7" algn="ctr">
              <a:lnSpc>
                <a:spcPct val="100000"/>
              </a:lnSpc>
              <a:spcBef>
                <a:spcPts val="0"/>
              </a:spcBef>
              <a:spcAft>
                <a:spcPts val="0"/>
              </a:spcAft>
              <a:buClr>
                <a:schemeClr val="lt1"/>
              </a:buClr>
              <a:buSzPts val="2100"/>
              <a:buNone/>
              <a:defRPr sz="2100">
                <a:solidFill>
                  <a:schemeClr val="lt1"/>
                </a:solidFill>
              </a:defRPr>
            </a:lvl8pPr>
            <a:lvl9pPr lvl="8" algn="ctr">
              <a:lnSpc>
                <a:spcPct val="100000"/>
              </a:lnSpc>
              <a:spcBef>
                <a:spcPts val="0"/>
              </a:spcBef>
              <a:spcAft>
                <a:spcPts val="0"/>
              </a:spcAft>
              <a:buClr>
                <a:schemeClr val="lt1"/>
              </a:buClr>
              <a:buSzPts val="2100"/>
              <a:buNone/>
              <a:defRPr sz="2100">
                <a:solidFill>
                  <a:schemeClr val="lt1"/>
                </a:solidFill>
              </a:defRPr>
            </a:lvl9pPr>
          </a:lstStyle>
          <a:p>
            <a:endParaRPr/>
          </a:p>
        </p:txBody>
      </p:sp>
      <p:grpSp>
        <p:nvGrpSpPr>
          <p:cNvPr id="304" name="Google Shape;304;p9"/>
          <p:cNvGrpSpPr/>
          <p:nvPr/>
        </p:nvGrpSpPr>
        <p:grpSpPr>
          <a:xfrm>
            <a:off x="6360188" y="4116200"/>
            <a:ext cx="2783800" cy="1027300"/>
            <a:chOff x="-5555112" y="2724125"/>
            <a:chExt cx="2783800" cy="1027300"/>
          </a:xfrm>
        </p:grpSpPr>
        <p:sp>
          <p:nvSpPr>
            <p:cNvPr id="305" name="Google Shape;305;p9"/>
            <p:cNvSpPr/>
            <p:nvPr/>
          </p:nvSpPr>
          <p:spPr>
            <a:xfrm>
              <a:off x="-5555112" y="2724125"/>
              <a:ext cx="2783800" cy="1027300"/>
            </a:xfrm>
            <a:custGeom>
              <a:avLst/>
              <a:gdLst/>
              <a:ahLst/>
              <a:cxnLst/>
              <a:rect l="l" t="t" r="r" b="b"/>
              <a:pathLst>
                <a:path w="111352" h="41092" extrusionOk="0">
                  <a:moveTo>
                    <a:pt x="85204" y="0"/>
                  </a:moveTo>
                  <a:cubicBezTo>
                    <a:pt x="77259" y="0"/>
                    <a:pt x="69623" y="4006"/>
                    <a:pt x="62812" y="8836"/>
                  </a:cubicBezTo>
                  <a:cubicBezTo>
                    <a:pt x="55520" y="13911"/>
                    <a:pt x="48642" y="20044"/>
                    <a:pt x="40716" y="23750"/>
                  </a:cubicBezTo>
                  <a:cubicBezTo>
                    <a:pt x="30666" y="28402"/>
                    <a:pt x="19356" y="28825"/>
                    <a:pt x="9518" y="34002"/>
                  </a:cubicBezTo>
                  <a:cubicBezTo>
                    <a:pt x="6032" y="35804"/>
                    <a:pt x="2860" y="38232"/>
                    <a:pt x="1" y="41091"/>
                  </a:cubicBezTo>
                  <a:lnTo>
                    <a:pt x="111352" y="41091"/>
                  </a:lnTo>
                  <a:lnTo>
                    <a:pt x="111352" y="10951"/>
                  </a:lnTo>
                  <a:cubicBezTo>
                    <a:pt x="103315" y="6619"/>
                    <a:pt x="95702" y="799"/>
                    <a:pt x="86921" y="63"/>
                  </a:cubicBezTo>
                  <a:cubicBezTo>
                    <a:pt x="86347" y="21"/>
                    <a:pt x="85775" y="0"/>
                    <a:pt x="8520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9"/>
            <p:cNvSpPr/>
            <p:nvPr/>
          </p:nvSpPr>
          <p:spPr>
            <a:xfrm>
              <a:off x="-4198862" y="3276725"/>
              <a:ext cx="1427550" cy="474700"/>
            </a:xfrm>
            <a:custGeom>
              <a:avLst/>
              <a:gdLst/>
              <a:ahLst/>
              <a:cxnLst/>
              <a:rect l="l" t="t" r="r" b="b"/>
              <a:pathLst>
                <a:path w="57102" h="18988" extrusionOk="0">
                  <a:moveTo>
                    <a:pt x="38373" y="1"/>
                  </a:moveTo>
                  <a:cubicBezTo>
                    <a:pt x="33595" y="1"/>
                    <a:pt x="28824" y="914"/>
                    <a:pt x="24322" y="2805"/>
                  </a:cubicBezTo>
                  <a:cubicBezTo>
                    <a:pt x="15541" y="6611"/>
                    <a:pt x="8249" y="13700"/>
                    <a:pt x="1" y="18987"/>
                  </a:cubicBezTo>
                  <a:lnTo>
                    <a:pt x="57102" y="18987"/>
                  </a:lnTo>
                  <a:lnTo>
                    <a:pt x="57102" y="4818"/>
                  </a:lnTo>
                  <a:cubicBezTo>
                    <a:pt x="51273" y="1661"/>
                    <a:pt x="44816" y="1"/>
                    <a:pt x="383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7" name="Google Shape;307;p9"/>
          <p:cNvGrpSpPr/>
          <p:nvPr/>
        </p:nvGrpSpPr>
        <p:grpSpPr>
          <a:xfrm>
            <a:off x="8468096" y="-4"/>
            <a:ext cx="675898" cy="633990"/>
            <a:chOff x="731675" y="1636850"/>
            <a:chExt cx="805600" cy="755650"/>
          </a:xfrm>
        </p:grpSpPr>
        <p:sp>
          <p:nvSpPr>
            <p:cNvPr id="308" name="Google Shape;308;p9"/>
            <p:cNvSpPr/>
            <p:nvPr/>
          </p:nvSpPr>
          <p:spPr>
            <a:xfrm>
              <a:off x="731675" y="1636850"/>
              <a:ext cx="105950" cy="108875"/>
            </a:xfrm>
            <a:custGeom>
              <a:avLst/>
              <a:gdLst/>
              <a:ahLst/>
              <a:cxnLst/>
              <a:rect l="l" t="t" r="r" b="b"/>
              <a:pathLst>
                <a:path w="4238" h="4355" extrusionOk="0">
                  <a:moveTo>
                    <a:pt x="2115" y="1"/>
                  </a:moveTo>
                  <a:cubicBezTo>
                    <a:pt x="892" y="1"/>
                    <a:pt x="0" y="1009"/>
                    <a:pt x="0" y="2231"/>
                  </a:cubicBezTo>
                  <a:cubicBezTo>
                    <a:pt x="0" y="3346"/>
                    <a:pt x="892"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9"/>
            <p:cNvSpPr/>
            <p:nvPr/>
          </p:nvSpPr>
          <p:spPr>
            <a:xfrm>
              <a:off x="731675" y="1834900"/>
              <a:ext cx="105950" cy="108650"/>
            </a:xfrm>
            <a:custGeom>
              <a:avLst/>
              <a:gdLst/>
              <a:ahLst/>
              <a:cxnLst/>
              <a:rect l="l" t="t" r="r" b="b"/>
              <a:pathLst>
                <a:path w="4238" h="4346" extrusionOk="0">
                  <a:moveTo>
                    <a:pt x="2115" y="1"/>
                  </a:moveTo>
                  <a:cubicBezTo>
                    <a:pt x="892" y="1"/>
                    <a:pt x="0" y="1000"/>
                    <a:pt x="0" y="2115"/>
                  </a:cubicBezTo>
                  <a:cubicBezTo>
                    <a:pt x="0" y="3346"/>
                    <a:pt x="892"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9"/>
            <p:cNvSpPr/>
            <p:nvPr/>
          </p:nvSpPr>
          <p:spPr>
            <a:xfrm>
              <a:off x="731675" y="2069075"/>
              <a:ext cx="105950" cy="108650"/>
            </a:xfrm>
            <a:custGeom>
              <a:avLst/>
              <a:gdLst/>
              <a:ahLst/>
              <a:cxnLst/>
              <a:rect l="l" t="t" r="r" b="b"/>
              <a:pathLst>
                <a:path w="4238" h="4346" extrusionOk="0">
                  <a:moveTo>
                    <a:pt x="2115" y="1"/>
                  </a:moveTo>
                  <a:cubicBezTo>
                    <a:pt x="892" y="1"/>
                    <a:pt x="0" y="1000"/>
                    <a:pt x="0" y="2231"/>
                  </a:cubicBezTo>
                  <a:cubicBezTo>
                    <a:pt x="0" y="3346"/>
                    <a:pt x="892"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9"/>
            <p:cNvSpPr/>
            <p:nvPr/>
          </p:nvSpPr>
          <p:spPr>
            <a:xfrm>
              <a:off x="731675" y="2283625"/>
              <a:ext cx="105950" cy="108875"/>
            </a:xfrm>
            <a:custGeom>
              <a:avLst/>
              <a:gdLst/>
              <a:ahLst/>
              <a:cxnLst/>
              <a:rect l="l" t="t" r="r" b="b"/>
              <a:pathLst>
                <a:path w="4238" h="4355" extrusionOk="0">
                  <a:moveTo>
                    <a:pt x="2115" y="1"/>
                  </a:moveTo>
                  <a:cubicBezTo>
                    <a:pt x="892" y="1"/>
                    <a:pt x="0" y="1009"/>
                    <a:pt x="0" y="2124"/>
                  </a:cubicBezTo>
                  <a:cubicBezTo>
                    <a:pt x="0" y="3346"/>
                    <a:pt x="892"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9"/>
            <p:cNvSpPr/>
            <p:nvPr/>
          </p:nvSpPr>
          <p:spPr>
            <a:xfrm>
              <a:off x="971425" y="1636850"/>
              <a:ext cx="105950" cy="108875"/>
            </a:xfrm>
            <a:custGeom>
              <a:avLst/>
              <a:gdLst/>
              <a:ahLst/>
              <a:cxnLst/>
              <a:rect l="l" t="t" r="r" b="b"/>
              <a:pathLst>
                <a:path w="4238" h="4355" extrusionOk="0">
                  <a:moveTo>
                    <a:pt x="2115" y="1"/>
                  </a:moveTo>
                  <a:cubicBezTo>
                    <a:pt x="893" y="1"/>
                    <a:pt x="0" y="1009"/>
                    <a:pt x="0" y="2231"/>
                  </a:cubicBezTo>
                  <a:cubicBezTo>
                    <a:pt x="0" y="3346"/>
                    <a:pt x="893"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9"/>
            <p:cNvSpPr/>
            <p:nvPr/>
          </p:nvSpPr>
          <p:spPr>
            <a:xfrm>
              <a:off x="971425" y="1834900"/>
              <a:ext cx="105950" cy="108650"/>
            </a:xfrm>
            <a:custGeom>
              <a:avLst/>
              <a:gdLst/>
              <a:ahLst/>
              <a:cxnLst/>
              <a:rect l="l" t="t" r="r" b="b"/>
              <a:pathLst>
                <a:path w="4238" h="4346" extrusionOk="0">
                  <a:moveTo>
                    <a:pt x="2115" y="1"/>
                  </a:moveTo>
                  <a:cubicBezTo>
                    <a:pt x="893" y="1"/>
                    <a:pt x="0" y="1000"/>
                    <a:pt x="0" y="2115"/>
                  </a:cubicBezTo>
                  <a:cubicBezTo>
                    <a:pt x="0" y="3346"/>
                    <a:pt x="893"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9"/>
            <p:cNvSpPr/>
            <p:nvPr/>
          </p:nvSpPr>
          <p:spPr>
            <a:xfrm>
              <a:off x="971425" y="2069075"/>
              <a:ext cx="105950" cy="108650"/>
            </a:xfrm>
            <a:custGeom>
              <a:avLst/>
              <a:gdLst/>
              <a:ahLst/>
              <a:cxnLst/>
              <a:rect l="l" t="t" r="r" b="b"/>
              <a:pathLst>
                <a:path w="4238" h="4346" extrusionOk="0">
                  <a:moveTo>
                    <a:pt x="2115" y="1"/>
                  </a:moveTo>
                  <a:cubicBezTo>
                    <a:pt x="893" y="1"/>
                    <a:pt x="0" y="1000"/>
                    <a:pt x="0" y="2231"/>
                  </a:cubicBezTo>
                  <a:cubicBezTo>
                    <a:pt x="0" y="3346"/>
                    <a:pt x="893"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9"/>
            <p:cNvSpPr/>
            <p:nvPr/>
          </p:nvSpPr>
          <p:spPr>
            <a:xfrm>
              <a:off x="971425" y="2283625"/>
              <a:ext cx="105950" cy="108875"/>
            </a:xfrm>
            <a:custGeom>
              <a:avLst/>
              <a:gdLst/>
              <a:ahLst/>
              <a:cxnLst/>
              <a:rect l="l" t="t" r="r" b="b"/>
              <a:pathLst>
                <a:path w="4238" h="4355" extrusionOk="0">
                  <a:moveTo>
                    <a:pt x="2115" y="1"/>
                  </a:moveTo>
                  <a:cubicBezTo>
                    <a:pt x="893" y="1"/>
                    <a:pt x="0" y="1009"/>
                    <a:pt x="0" y="2124"/>
                  </a:cubicBezTo>
                  <a:cubicBezTo>
                    <a:pt x="0" y="3346"/>
                    <a:pt x="893"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9"/>
            <p:cNvSpPr/>
            <p:nvPr/>
          </p:nvSpPr>
          <p:spPr>
            <a:xfrm>
              <a:off x="1202700" y="1636850"/>
              <a:ext cx="105975" cy="108875"/>
            </a:xfrm>
            <a:custGeom>
              <a:avLst/>
              <a:gdLst/>
              <a:ahLst/>
              <a:cxnLst/>
              <a:rect l="l" t="t" r="r" b="b"/>
              <a:pathLst>
                <a:path w="4239" h="4355" extrusionOk="0">
                  <a:moveTo>
                    <a:pt x="2124" y="1"/>
                  </a:moveTo>
                  <a:cubicBezTo>
                    <a:pt x="893" y="1"/>
                    <a:pt x="1" y="1009"/>
                    <a:pt x="1" y="2231"/>
                  </a:cubicBezTo>
                  <a:cubicBezTo>
                    <a:pt x="1" y="3346"/>
                    <a:pt x="893" y="4354"/>
                    <a:pt x="2124" y="4354"/>
                  </a:cubicBezTo>
                  <a:cubicBezTo>
                    <a:pt x="3346" y="4354"/>
                    <a:pt x="4238" y="3346"/>
                    <a:pt x="4238" y="2231"/>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9"/>
            <p:cNvSpPr/>
            <p:nvPr/>
          </p:nvSpPr>
          <p:spPr>
            <a:xfrm>
              <a:off x="1202700" y="1834900"/>
              <a:ext cx="105975" cy="108650"/>
            </a:xfrm>
            <a:custGeom>
              <a:avLst/>
              <a:gdLst/>
              <a:ahLst/>
              <a:cxnLst/>
              <a:rect l="l" t="t" r="r" b="b"/>
              <a:pathLst>
                <a:path w="4239" h="4346" extrusionOk="0">
                  <a:moveTo>
                    <a:pt x="2124" y="1"/>
                  </a:moveTo>
                  <a:cubicBezTo>
                    <a:pt x="893" y="1"/>
                    <a:pt x="1" y="1000"/>
                    <a:pt x="1" y="2115"/>
                  </a:cubicBezTo>
                  <a:cubicBezTo>
                    <a:pt x="1" y="3346"/>
                    <a:pt x="893" y="4345"/>
                    <a:pt x="2124" y="4345"/>
                  </a:cubicBezTo>
                  <a:cubicBezTo>
                    <a:pt x="3346" y="4345"/>
                    <a:pt x="4238" y="3346"/>
                    <a:pt x="4238" y="2115"/>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9"/>
            <p:cNvSpPr/>
            <p:nvPr/>
          </p:nvSpPr>
          <p:spPr>
            <a:xfrm>
              <a:off x="1202700" y="2069075"/>
              <a:ext cx="105975" cy="108650"/>
            </a:xfrm>
            <a:custGeom>
              <a:avLst/>
              <a:gdLst/>
              <a:ahLst/>
              <a:cxnLst/>
              <a:rect l="l" t="t" r="r" b="b"/>
              <a:pathLst>
                <a:path w="4239" h="4346" extrusionOk="0">
                  <a:moveTo>
                    <a:pt x="2124" y="1"/>
                  </a:moveTo>
                  <a:cubicBezTo>
                    <a:pt x="893" y="1"/>
                    <a:pt x="1" y="1000"/>
                    <a:pt x="1" y="2231"/>
                  </a:cubicBezTo>
                  <a:cubicBezTo>
                    <a:pt x="1" y="3346"/>
                    <a:pt x="893" y="4345"/>
                    <a:pt x="2124" y="4345"/>
                  </a:cubicBezTo>
                  <a:cubicBezTo>
                    <a:pt x="3346" y="4345"/>
                    <a:pt x="4238" y="3346"/>
                    <a:pt x="4238" y="2231"/>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9"/>
            <p:cNvSpPr/>
            <p:nvPr/>
          </p:nvSpPr>
          <p:spPr>
            <a:xfrm>
              <a:off x="1202700" y="2283625"/>
              <a:ext cx="105975" cy="108875"/>
            </a:xfrm>
            <a:custGeom>
              <a:avLst/>
              <a:gdLst/>
              <a:ahLst/>
              <a:cxnLst/>
              <a:rect l="l" t="t" r="r" b="b"/>
              <a:pathLst>
                <a:path w="4239" h="4355" extrusionOk="0">
                  <a:moveTo>
                    <a:pt x="2124" y="1"/>
                  </a:moveTo>
                  <a:cubicBezTo>
                    <a:pt x="893" y="1"/>
                    <a:pt x="1" y="1009"/>
                    <a:pt x="1" y="2124"/>
                  </a:cubicBezTo>
                  <a:cubicBezTo>
                    <a:pt x="1" y="3346"/>
                    <a:pt x="893" y="4354"/>
                    <a:pt x="2124" y="4354"/>
                  </a:cubicBezTo>
                  <a:cubicBezTo>
                    <a:pt x="3346" y="4354"/>
                    <a:pt x="4238" y="3346"/>
                    <a:pt x="4238" y="2124"/>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9"/>
            <p:cNvSpPr/>
            <p:nvPr/>
          </p:nvSpPr>
          <p:spPr>
            <a:xfrm>
              <a:off x="1428625" y="1636850"/>
              <a:ext cx="108650" cy="108875"/>
            </a:xfrm>
            <a:custGeom>
              <a:avLst/>
              <a:gdLst/>
              <a:ahLst/>
              <a:cxnLst/>
              <a:rect l="l" t="t" r="r" b="b"/>
              <a:pathLst>
                <a:path w="4346" h="4355" extrusionOk="0">
                  <a:moveTo>
                    <a:pt x="2231" y="1"/>
                  </a:moveTo>
                  <a:cubicBezTo>
                    <a:pt x="1000" y="1"/>
                    <a:pt x="1" y="1009"/>
                    <a:pt x="1" y="2231"/>
                  </a:cubicBezTo>
                  <a:cubicBezTo>
                    <a:pt x="1" y="3346"/>
                    <a:pt x="1000" y="4354"/>
                    <a:pt x="2231" y="4354"/>
                  </a:cubicBezTo>
                  <a:cubicBezTo>
                    <a:pt x="3346" y="4354"/>
                    <a:pt x="4345" y="3346"/>
                    <a:pt x="4345" y="2231"/>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9"/>
            <p:cNvSpPr/>
            <p:nvPr/>
          </p:nvSpPr>
          <p:spPr>
            <a:xfrm>
              <a:off x="1428625" y="1834900"/>
              <a:ext cx="108650" cy="108650"/>
            </a:xfrm>
            <a:custGeom>
              <a:avLst/>
              <a:gdLst/>
              <a:ahLst/>
              <a:cxnLst/>
              <a:rect l="l" t="t" r="r" b="b"/>
              <a:pathLst>
                <a:path w="4346" h="4346" extrusionOk="0">
                  <a:moveTo>
                    <a:pt x="2231" y="1"/>
                  </a:moveTo>
                  <a:cubicBezTo>
                    <a:pt x="1000" y="1"/>
                    <a:pt x="1" y="1000"/>
                    <a:pt x="1" y="2115"/>
                  </a:cubicBezTo>
                  <a:cubicBezTo>
                    <a:pt x="1" y="3346"/>
                    <a:pt x="1000" y="4345"/>
                    <a:pt x="2231" y="4345"/>
                  </a:cubicBezTo>
                  <a:cubicBezTo>
                    <a:pt x="3346" y="4345"/>
                    <a:pt x="4345" y="3346"/>
                    <a:pt x="4345" y="2115"/>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9"/>
            <p:cNvSpPr/>
            <p:nvPr/>
          </p:nvSpPr>
          <p:spPr>
            <a:xfrm>
              <a:off x="1428625" y="2069075"/>
              <a:ext cx="108650" cy="108650"/>
            </a:xfrm>
            <a:custGeom>
              <a:avLst/>
              <a:gdLst/>
              <a:ahLst/>
              <a:cxnLst/>
              <a:rect l="l" t="t" r="r" b="b"/>
              <a:pathLst>
                <a:path w="4346" h="4346" extrusionOk="0">
                  <a:moveTo>
                    <a:pt x="2231" y="1"/>
                  </a:moveTo>
                  <a:cubicBezTo>
                    <a:pt x="1000" y="1"/>
                    <a:pt x="1" y="1000"/>
                    <a:pt x="1" y="2231"/>
                  </a:cubicBezTo>
                  <a:cubicBezTo>
                    <a:pt x="1" y="3346"/>
                    <a:pt x="1000" y="4345"/>
                    <a:pt x="2231" y="4345"/>
                  </a:cubicBezTo>
                  <a:cubicBezTo>
                    <a:pt x="3346" y="4345"/>
                    <a:pt x="4345" y="3346"/>
                    <a:pt x="4345" y="2231"/>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9"/>
            <p:cNvSpPr/>
            <p:nvPr/>
          </p:nvSpPr>
          <p:spPr>
            <a:xfrm>
              <a:off x="1428625" y="2283625"/>
              <a:ext cx="108650" cy="108875"/>
            </a:xfrm>
            <a:custGeom>
              <a:avLst/>
              <a:gdLst/>
              <a:ahLst/>
              <a:cxnLst/>
              <a:rect l="l" t="t" r="r" b="b"/>
              <a:pathLst>
                <a:path w="4346" h="4355" extrusionOk="0">
                  <a:moveTo>
                    <a:pt x="2231" y="1"/>
                  </a:moveTo>
                  <a:cubicBezTo>
                    <a:pt x="1000" y="1"/>
                    <a:pt x="1" y="1009"/>
                    <a:pt x="1" y="2124"/>
                  </a:cubicBezTo>
                  <a:cubicBezTo>
                    <a:pt x="1" y="3346"/>
                    <a:pt x="1000" y="4354"/>
                    <a:pt x="2231" y="4354"/>
                  </a:cubicBezTo>
                  <a:cubicBezTo>
                    <a:pt x="3346" y="4354"/>
                    <a:pt x="4345" y="3346"/>
                    <a:pt x="4345" y="2124"/>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324"/>
        <p:cNvGrpSpPr/>
        <p:nvPr/>
      </p:nvGrpSpPr>
      <p:grpSpPr>
        <a:xfrm>
          <a:off x="0" y="0"/>
          <a:ext cx="0" cy="0"/>
          <a:chOff x="0" y="0"/>
          <a:chExt cx="0" cy="0"/>
        </a:xfrm>
      </p:grpSpPr>
      <p:sp>
        <p:nvSpPr>
          <p:cNvPr id="325" name="Google Shape;325;p10"/>
          <p:cNvSpPr txBox="1">
            <a:spLocks noGrp="1"/>
          </p:cNvSpPr>
          <p:nvPr>
            <p:ph type="title"/>
          </p:nvPr>
        </p:nvSpPr>
        <p:spPr>
          <a:xfrm>
            <a:off x="713225" y="1653575"/>
            <a:ext cx="7717500" cy="1390800"/>
          </a:xfrm>
          <a:prstGeom prst="rect">
            <a:avLst/>
          </a:prstGeom>
        </p:spPr>
        <p:txBody>
          <a:bodyPr spcFirstLastPara="1" wrap="square" lIns="91425" tIns="91425" rIns="91425" bIns="91425" anchor="ctr" anchorCtr="0">
            <a:noAutofit/>
          </a:bodyPr>
          <a:lstStyle>
            <a:lvl1pPr lvl="0">
              <a:spcBef>
                <a:spcPts val="0"/>
              </a:spcBef>
              <a:spcAft>
                <a:spcPts val="0"/>
              </a:spcAft>
              <a:buSzPts val="10000"/>
              <a:buNone/>
              <a:defRPr sz="10000"/>
            </a:lvl1pPr>
            <a:lvl2pPr lvl="1">
              <a:spcBef>
                <a:spcPts val="0"/>
              </a:spcBef>
              <a:spcAft>
                <a:spcPts val="0"/>
              </a:spcAft>
              <a:buSzPts val="3000"/>
              <a:buNone/>
              <a:defRPr>
                <a:latin typeface="Raleway Medium"/>
                <a:ea typeface="Raleway Medium"/>
                <a:cs typeface="Raleway Medium"/>
                <a:sym typeface="Raleway Medium"/>
              </a:defRPr>
            </a:lvl2pPr>
            <a:lvl3pPr lvl="2">
              <a:spcBef>
                <a:spcPts val="0"/>
              </a:spcBef>
              <a:spcAft>
                <a:spcPts val="0"/>
              </a:spcAft>
              <a:buSzPts val="3000"/>
              <a:buNone/>
              <a:defRPr>
                <a:latin typeface="Raleway Medium"/>
                <a:ea typeface="Raleway Medium"/>
                <a:cs typeface="Raleway Medium"/>
                <a:sym typeface="Raleway Medium"/>
              </a:defRPr>
            </a:lvl3pPr>
            <a:lvl4pPr lvl="3">
              <a:spcBef>
                <a:spcPts val="0"/>
              </a:spcBef>
              <a:spcAft>
                <a:spcPts val="0"/>
              </a:spcAft>
              <a:buSzPts val="3000"/>
              <a:buNone/>
              <a:defRPr>
                <a:latin typeface="Raleway Medium"/>
                <a:ea typeface="Raleway Medium"/>
                <a:cs typeface="Raleway Medium"/>
                <a:sym typeface="Raleway Medium"/>
              </a:defRPr>
            </a:lvl4pPr>
            <a:lvl5pPr lvl="4">
              <a:spcBef>
                <a:spcPts val="0"/>
              </a:spcBef>
              <a:spcAft>
                <a:spcPts val="0"/>
              </a:spcAft>
              <a:buSzPts val="3000"/>
              <a:buNone/>
              <a:defRPr>
                <a:latin typeface="Raleway Medium"/>
                <a:ea typeface="Raleway Medium"/>
                <a:cs typeface="Raleway Medium"/>
                <a:sym typeface="Raleway Medium"/>
              </a:defRPr>
            </a:lvl5pPr>
            <a:lvl6pPr lvl="5">
              <a:spcBef>
                <a:spcPts val="0"/>
              </a:spcBef>
              <a:spcAft>
                <a:spcPts val="0"/>
              </a:spcAft>
              <a:buSzPts val="3000"/>
              <a:buNone/>
              <a:defRPr>
                <a:latin typeface="Raleway Medium"/>
                <a:ea typeface="Raleway Medium"/>
                <a:cs typeface="Raleway Medium"/>
                <a:sym typeface="Raleway Medium"/>
              </a:defRPr>
            </a:lvl6pPr>
            <a:lvl7pPr lvl="6">
              <a:spcBef>
                <a:spcPts val="0"/>
              </a:spcBef>
              <a:spcAft>
                <a:spcPts val="0"/>
              </a:spcAft>
              <a:buSzPts val="3000"/>
              <a:buNone/>
              <a:defRPr>
                <a:latin typeface="Raleway Medium"/>
                <a:ea typeface="Raleway Medium"/>
                <a:cs typeface="Raleway Medium"/>
                <a:sym typeface="Raleway Medium"/>
              </a:defRPr>
            </a:lvl7pPr>
            <a:lvl8pPr lvl="7">
              <a:spcBef>
                <a:spcPts val="0"/>
              </a:spcBef>
              <a:spcAft>
                <a:spcPts val="0"/>
              </a:spcAft>
              <a:buSzPts val="3000"/>
              <a:buNone/>
              <a:defRPr>
                <a:latin typeface="Raleway Medium"/>
                <a:ea typeface="Raleway Medium"/>
                <a:cs typeface="Raleway Medium"/>
                <a:sym typeface="Raleway Medium"/>
              </a:defRPr>
            </a:lvl8pPr>
            <a:lvl9pPr lvl="8">
              <a:spcBef>
                <a:spcPts val="0"/>
              </a:spcBef>
              <a:spcAft>
                <a:spcPts val="0"/>
              </a:spcAft>
              <a:buSzPts val="3000"/>
              <a:buNone/>
              <a:defRPr>
                <a:latin typeface="Raleway Medium"/>
                <a:ea typeface="Raleway Medium"/>
                <a:cs typeface="Raleway Medium"/>
                <a:sym typeface="Raleway Medium"/>
              </a:defRPr>
            </a:lvl9pPr>
          </a:lstStyle>
          <a:p>
            <a:endParaRPr/>
          </a:p>
        </p:txBody>
      </p:sp>
      <p:grpSp>
        <p:nvGrpSpPr>
          <p:cNvPr id="326" name="Google Shape;326;p10"/>
          <p:cNvGrpSpPr/>
          <p:nvPr/>
        </p:nvGrpSpPr>
        <p:grpSpPr>
          <a:xfrm flipH="1">
            <a:off x="7121538" y="1825"/>
            <a:ext cx="2022450" cy="1075325"/>
            <a:chOff x="-6300587" y="3973775"/>
            <a:chExt cx="2022450" cy="1075325"/>
          </a:xfrm>
        </p:grpSpPr>
        <p:sp>
          <p:nvSpPr>
            <p:cNvPr id="327" name="Google Shape;327;p10"/>
            <p:cNvSpPr/>
            <p:nvPr/>
          </p:nvSpPr>
          <p:spPr>
            <a:xfrm>
              <a:off x="-6300587" y="3973775"/>
              <a:ext cx="2022450" cy="1075325"/>
            </a:xfrm>
            <a:custGeom>
              <a:avLst/>
              <a:gdLst/>
              <a:ahLst/>
              <a:cxnLst/>
              <a:rect l="l" t="t" r="r" b="b"/>
              <a:pathLst>
                <a:path w="80898" h="43013" extrusionOk="0">
                  <a:moveTo>
                    <a:pt x="34371" y="0"/>
                  </a:moveTo>
                  <a:lnTo>
                    <a:pt x="32780" y="1904"/>
                  </a:lnTo>
                  <a:cubicBezTo>
                    <a:pt x="30352" y="5287"/>
                    <a:pt x="29185" y="9830"/>
                    <a:pt x="27392" y="13848"/>
                  </a:cubicBezTo>
                  <a:cubicBezTo>
                    <a:pt x="25700" y="17866"/>
                    <a:pt x="22629" y="21783"/>
                    <a:pt x="18822" y="21885"/>
                  </a:cubicBezTo>
                  <a:cubicBezTo>
                    <a:pt x="15861" y="21885"/>
                    <a:pt x="13222" y="19668"/>
                    <a:pt x="10896" y="17553"/>
                  </a:cubicBezTo>
                  <a:cubicBezTo>
                    <a:pt x="7402" y="14271"/>
                    <a:pt x="3917" y="10887"/>
                    <a:pt x="0" y="8460"/>
                  </a:cubicBezTo>
                  <a:lnTo>
                    <a:pt x="0" y="26537"/>
                  </a:lnTo>
                  <a:cubicBezTo>
                    <a:pt x="2115" y="29287"/>
                    <a:pt x="4230" y="32036"/>
                    <a:pt x="6455" y="34574"/>
                  </a:cubicBezTo>
                  <a:cubicBezTo>
                    <a:pt x="10438" y="39077"/>
                    <a:pt x="15624" y="43012"/>
                    <a:pt x="20916" y="43012"/>
                  </a:cubicBezTo>
                  <a:cubicBezTo>
                    <a:pt x="22087" y="43012"/>
                    <a:pt x="23262" y="42820"/>
                    <a:pt x="24431" y="42399"/>
                  </a:cubicBezTo>
                  <a:cubicBezTo>
                    <a:pt x="29608" y="40605"/>
                    <a:pt x="32992" y="34785"/>
                    <a:pt x="35428" y="29075"/>
                  </a:cubicBezTo>
                  <a:cubicBezTo>
                    <a:pt x="37856" y="23365"/>
                    <a:pt x="39869" y="17020"/>
                    <a:pt x="43777" y="12689"/>
                  </a:cubicBezTo>
                  <a:cubicBezTo>
                    <a:pt x="48430" y="7504"/>
                    <a:pt x="55096" y="5812"/>
                    <a:pt x="61331" y="4966"/>
                  </a:cubicBezTo>
                  <a:cubicBezTo>
                    <a:pt x="67675" y="4120"/>
                    <a:pt x="74231" y="3908"/>
                    <a:pt x="80051" y="846"/>
                  </a:cubicBezTo>
                  <a:cubicBezTo>
                    <a:pt x="80263" y="736"/>
                    <a:pt x="80576" y="525"/>
                    <a:pt x="80897" y="423"/>
                  </a:cubicBezTo>
                  <a:lnTo>
                    <a:pt x="8089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10"/>
            <p:cNvSpPr/>
            <p:nvPr/>
          </p:nvSpPr>
          <p:spPr>
            <a:xfrm>
              <a:off x="-6300587" y="3973775"/>
              <a:ext cx="859275" cy="547125"/>
            </a:xfrm>
            <a:custGeom>
              <a:avLst/>
              <a:gdLst/>
              <a:ahLst/>
              <a:cxnLst/>
              <a:rect l="l" t="t" r="r" b="b"/>
              <a:pathLst>
                <a:path w="34371" h="21885" extrusionOk="0">
                  <a:moveTo>
                    <a:pt x="0" y="0"/>
                  </a:moveTo>
                  <a:lnTo>
                    <a:pt x="0" y="8460"/>
                  </a:lnTo>
                  <a:cubicBezTo>
                    <a:pt x="3917" y="10887"/>
                    <a:pt x="7402" y="14271"/>
                    <a:pt x="10896" y="17553"/>
                  </a:cubicBezTo>
                  <a:cubicBezTo>
                    <a:pt x="13222" y="19668"/>
                    <a:pt x="15861" y="21885"/>
                    <a:pt x="18822" y="21885"/>
                  </a:cubicBezTo>
                  <a:cubicBezTo>
                    <a:pt x="22629" y="21783"/>
                    <a:pt x="25700" y="17866"/>
                    <a:pt x="27392" y="13848"/>
                  </a:cubicBezTo>
                  <a:cubicBezTo>
                    <a:pt x="29185" y="9830"/>
                    <a:pt x="30352" y="5287"/>
                    <a:pt x="32780" y="1904"/>
                  </a:cubicBezTo>
                  <a:lnTo>
                    <a:pt x="343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9" name="Google Shape;329;p10"/>
          <p:cNvGrpSpPr/>
          <p:nvPr/>
        </p:nvGrpSpPr>
        <p:grpSpPr>
          <a:xfrm flipH="1">
            <a:off x="0" y="4116200"/>
            <a:ext cx="2783800" cy="1027300"/>
            <a:chOff x="-5555112" y="2724125"/>
            <a:chExt cx="2783800" cy="1027300"/>
          </a:xfrm>
        </p:grpSpPr>
        <p:sp>
          <p:nvSpPr>
            <p:cNvPr id="330" name="Google Shape;330;p10"/>
            <p:cNvSpPr/>
            <p:nvPr/>
          </p:nvSpPr>
          <p:spPr>
            <a:xfrm>
              <a:off x="-5555112" y="2724125"/>
              <a:ext cx="2783800" cy="1027300"/>
            </a:xfrm>
            <a:custGeom>
              <a:avLst/>
              <a:gdLst/>
              <a:ahLst/>
              <a:cxnLst/>
              <a:rect l="l" t="t" r="r" b="b"/>
              <a:pathLst>
                <a:path w="111352" h="41092" extrusionOk="0">
                  <a:moveTo>
                    <a:pt x="85204" y="0"/>
                  </a:moveTo>
                  <a:cubicBezTo>
                    <a:pt x="77259" y="0"/>
                    <a:pt x="69623" y="4006"/>
                    <a:pt x="62812" y="8836"/>
                  </a:cubicBezTo>
                  <a:cubicBezTo>
                    <a:pt x="55520" y="13911"/>
                    <a:pt x="48642" y="20044"/>
                    <a:pt x="40716" y="23750"/>
                  </a:cubicBezTo>
                  <a:cubicBezTo>
                    <a:pt x="30666" y="28402"/>
                    <a:pt x="19356" y="28825"/>
                    <a:pt x="9518" y="34002"/>
                  </a:cubicBezTo>
                  <a:cubicBezTo>
                    <a:pt x="6032" y="35804"/>
                    <a:pt x="2860" y="38232"/>
                    <a:pt x="1" y="41091"/>
                  </a:cubicBezTo>
                  <a:lnTo>
                    <a:pt x="111352" y="41091"/>
                  </a:lnTo>
                  <a:lnTo>
                    <a:pt x="111352" y="10951"/>
                  </a:lnTo>
                  <a:cubicBezTo>
                    <a:pt x="103315" y="6619"/>
                    <a:pt x="95702" y="799"/>
                    <a:pt x="86921" y="63"/>
                  </a:cubicBezTo>
                  <a:cubicBezTo>
                    <a:pt x="86347" y="21"/>
                    <a:pt x="85775" y="0"/>
                    <a:pt x="8520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10"/>
            <p:cNvSpPr/>
            <p:nvPr/>
          </p:nvSpPr>
          <p:spPr>
            <a:xfrm>
              <a:off x="-4198862" y="3276725"/>
              <a:ext cx="1427550" cy="474700"/>
            </a:xfrm>
            <a:custGeom>
              <a:avLst/>
              <a:gdLst/>
              <a:ahLst/>
              <a:cxnLst/>
              <a:rect l="l" t="t" r="r" b="b"/>
              <a:pathLst>
                <a:path w="57102" h="18988" extrusionOk="0">
                  <a:moveTo>
                    <a:pt x="38373" y="1"/>
                  </a:moveTo>
                  <a:cubicBezTo>
                    <a:pt x="33595" y="1"/>
                    <a:pt x="28824" y="914"/>
                    <a:pt x="24322" y="2805"/>
                  </a:cubicBezTo>
                  <a:cubicBezTo>
                    <a:pt x="15541" y="6611"/>
                    <a:pt x="8249" y="13700"/>
                    <a:pt x="1" y="18987"/>
                  </a:cubicBezTo>
                  <a:lnTo>
                    <a:pt x="57102" y="18987"/>
                  </a:lnTo>
                  <a:lnTo>
                    <a:pt x="57102" y="4818"/>
                  </a:lnTo>
                  <a:cubicBezTo>
                    <a:pt x="51273" y="1661"/>
                    <a:pt x="44816" y="1"/>
                    <a:pt x="383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32" name="Google Shape;332;p10"/>
          <p:cNvGrpSpPr/>
          <p:nvPr/>
        </p:nvGrpSpPr>
        <p:grpSpPr>
          <a:xfrm>
            <a:off x="-12" y="0"/>
            <a:ext cx="1097388" cy="1657725"/>
            <a:chOff x="8003138" y="150175"/>
            <a:chExt cx="1097388" cy="1657725"/>
          </a:xfrm>
        </p:grpSpPr>
        <p:sp>
          <p:nvSpPr>
            <p:cNvPr id="333" name="Google Shape;333;p10"/>
            <p:cNvSpPr/>
            <p:nvPr/>
          </p:nvSpPr>
          <p:spPr>
            <a:xfrm>
              <a:off x="8135500" y="845625"/>
              <a:ext cx="965025" cy="962275"/>
            </a:xfrm>
            <a:custGeom>
              <a:avLst/>
              <a:gdLst/>
              <a:ahLst/>
              <a:cxnLst/>
              <a:rect l="l" t="t" r="r" b="b"/>
              <a:pathLst>
                <a:path w="38601" h="38491" extrusionOk="0">
                  <a:moveTo>
                    <a:pt x="19355" y="7293"/>
                  </a:moveTo>
                  <a:cubicBezTo>
                    <a:pt x="25911" y="7293"/>
                    <a:pt x="31300" y="12690"/>
                    <a:pt x="31300" y="19246"/>
                  </a:cubicBezTo>
                  <a:cubicBezTo>
                    <a:pt x="31300" y="25802"/>
                    <a:pt x="25911" y="31191"/>
                    <a:pt x="19355" y="31191"/>
                  </a:cubicBezTo>
                  <a:cubicBezTo>
                    <a:pt x="12689" y="31191"/>
                    <a:pt x="7402" y="25802"/>
                    <a:pt x="7402" y="19246"/>
                  </a:cubicBezTo>
                  <a:cubicBezTo>
                    <a:pt x="7402" y="12690"/>
                    <a:pt x="12689" y="7293"/>
                    <a:pt x="19355" y="7293"/>
                  </a:cubicBezTo>
                  <a:close/>
                  <a:moveTo>
                    <a:pt x="19355" y="1"/>
                  </a:moveTo>
                  <a:cubicBezTo>
                    <a:pt x="8671" y="1"/>
                    <a:pt x="0" y="8672"/>
                    <a:pt x="0" y="19246"/>
                  </a:cubicBezTo>
                  <a:cubicBezTo>
                    <a:pt x="0" y="29922"/>
                    <a:pt x="8671" y="38491"/>
                    <a:pt x="19355" y="38491"/>
                  </a:cubicBezTo>
                  <a:cubicBezTo>
                    <a:pt x="29929" y="38491"/>
                    <a:pt x="38600" y="29922"/>
                    <a:pt x="38600" y="19246"/>
                  </a:cubicBezTo>
                  <a:cubicBezTo>
                    <a:pt x="38600" y="8672"/>
                    <a:pt x="29929" y="1"/>
                    <a:pt x="193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34" name="Google Shape;334;p10"/>
            <p:cNvGrpSpPr/>
            <p:nvPr/>
          </p:nvGrpSpPr>
          <p:grpSpPr>
            <a:xfrm>
              <a:off x="8003138" y="150175"/>
              <a:ext cx="980875" cy="980675"/>
              <a:chOff x="4166450" y="897350"/>
              <a:chExt cx="980875" cy="980675"/>
            </a:xfrm>
          </p:grpSpPr>
          <p:sp>
            <p:nvSpPr>
              <p:cNvPr id="335" name="Google Shape;335;p10"/>
              <p:cNvSpPr/>
              <p:nvPr/>
            </p:nvSpPr>
            <p:spPr>
              <a:xfrm>
                <a:off x="4198175" y="1190675"/>
                <a:ext cx="658375" cy="653100"/>
              </a:xfrm>
              <a:custGeom>
                <a:avLst/>
                <a:gdLst/>
                <a:ahLst/>
                <a:cxnLst/>
                <a:rect l="l" t="t" r="r" b="b"/>
                <a:pathLst>
                  <a:path w="26335" h="26124" extrusionOk="0">
                    <a:moveTo>
                      <a:pt x="322" y="0"/>
                    </a:moveTo>
                    <a:lnTo>
                      <a:pt x="0" y="956"/>
                    </a:lnTo>
                    <a:lnTo>
                      <a:pt x="25488" y="26123"/>
                    </a:lnTo>
                    <a:cubicBezTo>
                      <a:pt x="25801" y="26013"/>
                      <a:pt x="26123" y="25912"/>
                      <a:pt x="26334" y="25802"/>
                    </a:cubicBez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336;p10"/>
              <p:cNvSpPr/>
              <p:nvPr/>
            </p:nvSpPr>
            <p:spPr>
              <a:xfrm>
                <a:off x="4171725" y="1278025"/>
                <a:ext cx="597475" cy="592175"/>
              </a:xfrm>
              <a:custGeom>
                <a:avLst/>
                <a:gdLst/>
                <a:ahLst/>
                <a:cxnLst/>
                <a:rect l="l" t="t" r="r" b="b"/>
                <a:pathLst>
                  <a:path w="23899" h="23687" extrusionOk="0">
                    <a:moveTo>
                      <a:pt x="212" y="0"/>
                    </a:moveTo>
                    <a:cubicBezTo>
                      <a:pt x="212" y="423"/>
                      <a:pt x="111" y="736"/>
                      <a:pt x="1" y="1159"/>
                    </a:cubicBezTo>
                    <a:lnTo>
                      <a:pt x="22841" y="23686"/>
                    </a:lnTo>
                    <a:cubicBezTo>
                      <a:pt x="23163" y="23576"/>
                      <a:pt x="23586" y="23576"/>
                      <a:pt x="23899" y="23475"/>
                    </a:cubicBezTo>
                    <a:lnTo>
                      <a:pt x="21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337;p10"/>
              <p:cNvSpPr/>
              <p:nvPr/>
            </p:nvSpPr>
            <p:spPr>
              <a:xfrm>
                <a:off x="4182300" y="1232975"/>
                <a:ext cx="631950" cy="626650"/>
              </a:xfrm>
              <a:custGeom>
                <a:avLst/>
                <a:gdLst/>
                <a:ahLst/>
                <a:cxnLst/>
                <a:rect l="l" t="t" r="r" b="b"/>
                <a:pathLst>
                  <a:path w="25278" h="25066" extrusionOk="0">
                    <a:moveTo>
                      <a:pt x="322" y="0"/>
                    </a:moveTo>
                    <a:lnTo>
                      <a:pt x="1" y="956"/>
                    </a:lnTo>
                    <a:lnTo>
                      <a:pt x="24322" y="25065"/>
                    </a:lnTo>
                    <a:lnTo>
                      <a:pt x="25277" y="24744"/>
                    </a:ln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38;p10"/>
              <p:cNvSpPr/>
              <p:nvPr/>
            </p:nvSpPr>
            <p:spPr>
              <a:xfrm>
                <a:off x="4259075" y="1079650"/>
                <a:ext cx="708500" cy="700675"/>
              </a:xfrm>
              <a:custGeom>
                <a:avLst/>
                <a:gdLst/>
                <a:ahLst/>
                <a:cxnLst/>
                <a:rect l="l" t="t" r="r" b="b"/>
                <a:pathLst>
                  <a:path w="28340" h="28027" extrusionOk="0">
                    <a:moveTo>
                      <a:pt x="635" y="0"/>
                    </a:moveTo>
                    <a:cubicBezTo>
                      <a:pt x="424" y="322"/>
                      <a:pt x="212" y="533"/>
                      <a:pt x="1" y="745"/>
                    </a:cubicBezTo>
                    <a:lnTo>
                      <a:pt x="27595" y="28026"/>
                    </a:lnTo>
                    <a:cubicBezTo>
                      <a:pt x="27807" y="27916"/>
                      <a:pt x="28018" y="27705"/>
                      <a:pt x="28340" y="2749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39;p10"/>
              <p:cNvSpPr/>
              <p:nvPr/>
            </p:nvSpPr>
            <p:spPr>
              <a:xfrm>
                <a:off x="4235175" y="1114125"/>
                <a:ext cx="697925" cy="689875"/>
              </a:xfrm>
              <a:custGeom>
                <a:avLst/>
                <a:gdLst/>
                <a:ahLst/>
                <a:cxnLst/>
                <a:rect l="l" t="t" r="r" b="b"/>
                <a:pathLst>
                  <a:path w="27917" h="27595" extrusionOk="0">
                    <a:moveTo>
                      <a:pt x="534" y="0"/>
                    </a:moveTo>
                    <a:cubicBezTo>
                      <a:pt x="322" y="313"/>
                      <a:pt x="212" y="525"/>
                      <a:pt x="1" y="846"/>
                    </a:cubicBezTo>
                    <a:lnTo>
                      <a:pt x="27071" y="27595"/>
                    </a:lnTo>
                    <a:cubicBezTo>
                      <a:pt x="27392" y="27493"/>
                      <a:pt x="27604" y="27282"/>
                      <a:pt x="27917" y="27172"/>
                    </a:cubicBezTo>
                    <a:lnTo>
                      <a:pt x="53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10"/>
              <p:cNvSpPr/>
              <p:nvPr/>
            </p:nvSpPr>
            <p:spPr>
              <a:xfrm>
                <a:off x="4214025" y="1151125"/>
                <a:ext cx="682075" cy="674025"/>
              </a:xfrm>
              <a:custGeom>
                <a:avLst/>
                <a:gdLst/>
                <a:ahLst/>
                <a:cxnLst/>
                <a:rect l="l" t="t" r="r" b="b"/>
                <a:pathLst>
                  <a:path w="27283" h="26961" extrusionOk="0">
                    <a:moveTo>
                      <a:pt x="534" y="1"/>
                    </a:moveTo>
                    <a:cubicBezTo>
                      <a:pt x="322" y="314"/>
                      <a:pt x="212" y="525"/>
                      <a:pt x="1" y="847"/>
                    </a:cubicBezTo>
                    <a:lnTo>
                      <a:pt x="26436" y="26961"/>
                    </a:lnTo>
                    <a:cubicBezTo>
                      <a:pt x="26758" y="26859"/>
                      <a:pt x="27071" y="26749"/>
                      <a:pt x="27282" y="26538"/>
                    </a:cubicBezTo>
                    <a:lnTo>
                      <a:pt x="53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41;p10"/>
              <p:cNvSpPr/>
              <p:nvPr/>
            </p:nvSpPr>
            <p:spPr>
              <a:xfrm>
                <a:off x="4166450" y="1328150"/>
                <a:ext cx="552625" cy="549875"/>
              </a:xfrm>
              <a:custGeom>
                <a:avLst/>
                <a:gdLst/>
                <a:ahLst/>
                <a:cxnLst/>
                <a:rect l="l" t="t" r="r" b="b"/>
                <a:pathLst>
                  <a:path w="22105" h="21995" extrusionOk="0">
                    <a:moveTo>
                      <a:pt x="110" y="0"/>
                    </a:moveTo>
                    <a:cubicBezTo>
                      <a:pt x="110" y="423"/>
                      <a:pt x="0" y="846"/>
                      <a:pt x="0" y="1269"/>
                    </a:cubicBezTo>
                    <a:lnTo>
                      <a:pt x="20937" y="21994"/>
                    </a:lnTo>
                    <a:cubicBezTo>
                      <a:pt x="21360" y="21893"/>
                      <a:pt x="21682" y="21893"/>
                      <a:pt x="22105" y="21783"/>
                    </a:cubicBezTo>
                    <a:lnTo>
                      <a:pt x="11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10"/>
              <p:cNvSpPr/>
              <p:nvPr/>
            </p:nvSpPr>
            <p:spPr>
              <a:xfrm>
                <a:off x="4182300" y="1518475"/>
                <a:ext cx="346450" cy="343675"/>
              </a:xfrm>
              <a:custGeom>
                <a:avLst/>
                <a:gdLst/>
                <a:ahLst/>
                <a:cxnLst/>
                <a:rect l="l" t="t" r="r" b="b"/>
                <a:pathLst>
                  <a:path w="13858" h="13747" extrusionOk="0">
                    <a:moveTo>
                      <a:pt x="1" y="1"/>
                    </a:moveTo>
                    <a:lnTo>
                      <a:pt x="1" y="1"/>
                    </a:lnTo>
                    <a:cubicBezTo>
                      <a:pt x="212" y="635"/>
                      <a:pt x="424" y="1269"/>
                      <a:pt x="745" y="1904"/>
                    </a:cubicBezTo>
                    <a:lnTo>
                      <a:pt x="11954" y="13113"/>
                    </a:lnTo>
                    <a:lnTo>
                      <a:pt x="13857" y="13747"/>
                    </a:lnTo>
                    <a:lnTo>
                      <a:pt x="1" y="1"/>
                    </a:lnTo>
                    <a:close/>
                    <a:moveTo>
                      <a:pt x="13857" y="13747"/>
                    </a:moveTo>
                    <a:lnTo>
                      <a:pt x="13857" y="13747"/>
                    </a:lnTo>
                    <a:lnTo>
                      <a:pt x="13857" y="13747"/>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10"/>
              <p:cNvSpPr/>
              <p:nvPr/>
            </p:nvSpPr>
            <p:spPr>
              <a:xfrm>
                <a:off x="4647575" y="897350"/>
                <a:ext cx="499750" cy="494250"/>
              </a:xfrm>
              <a:custGeom>
                <a:avLst/>
                <a:gdLst/>
                <a:ahLst/>
                <a:cxnLst/>
                <a:rect l="l" t="t" r="r" b="b"/>
                <a:pathLst>
                  <a:path w="19990" h="19770" extrusionOk="0">
                    <a:moveTo>
                      <a:pt x="0" y="0"/>
                    </a:moveTo>
                    <a:lnTo>
                      <a:pt x="19990" y="19770"/>
                    </a:lnTo>
                    <a:cubicBezTo>
                      <a:pt x="19990" y="19347"/>
                      <a:pt x="19990" y="18924"/>
                      <a:pt x="19880" y="18399"/>
                    </a:cubicBezTo>
                    <a:lnTo>
                      <a:pt x="137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44;p10"/>
              <p:cNvSpPr/>
              <p:nvPr/>
            </p:nvSpPr>
            <p:spPr>
              <a:xfrm>
                <a:off x="4166450" y="1383750"/>
                <a:ext cx="497000" cy="494275"/>
              </a:xfrm>
              <a:custGeom>
                <a:avLst/>
                <a:gdLst/>
                <a:ahLst/>
                <a:cxnLst/>
                <a:rect l="l" t="t" r="r" b="b"/>
                <a:pathLst>
                  <a:path w="19880" h="19771" extrusionOk="0">
                    <a:moveTo>
                      <a:pt x="0" y="1"/>
                    </a:moveTo>
                    <a:lnTo>
                      <a:pt x="0" y="1371"/>
                    </a:lnTo>
                    <a:lnTo>
                      <a:pt x="18611" y="19770"/>
                    </a:lnTo>
                    <a:lnTo>
                      <a:pt x="19880" y="19770"/>
                    </a:ln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345;p10"/>
              <p:cNvSpPr/>
              <p:nvPr/>
            </p:nvSpPr>
            <p:spPr>
              <a:xfrm>
                <a:off x="4169200" y="1444450"/>
                <a:ext cx="433575" cy="431025"/>
              </a:xfrm>
              <a:custGeom>
                <a:avLst/>
                <a:gdLst/>
                <a:ahLst/>
                <a:cxnLst/>
                <a:rect l="l" t="t" r="r" b="b"/>
                <a:pathLst>
                  <a:path w="17343" h="17241" extrusionOk="0">
                    <a:moveTo>
                      <a:pt x="0" y="1"/>
                    </a:moveTo>
                    <a:lnTo>
                      <a:pt x="0" y="1"/>
                    </a:lnTo>
                    <a:cubicBezTo>
                      <a:pt x="102" y="534"/>
                      <a:pt x="102" y="1058"/>
                      <a:pt x="212" y="1591"/>
                    </a:cubicBezTo>
                    <a:lnTo>
                      <a:pt x="15752" y="17029"/>
                    </a:lnTo>
                    <a:cubicBezTo>
                      <a:pt x="16285" y="17131"/>
                      <a:pt x="16809" y="17131"/>
                      <a:pt x="17342" y="17241"/>
                    </a:cubicBez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10"/>
              <p:cNvSpPr/>
              <p:nvPr/>
            </p:nvSpPr>
            <p:spPr>
              <a:xfrm>
                <a:off x="4222075" y="1613650"/>
                <a:ext cx="211500" cy="211500"/>
              </a:xfrm>
              <a:custGeom>
                <a:avLst/>
                <a:gdLst/>
                <a:ahLst/>
                <a:cxnLst/>
                <a:rect l="l" t="t" r="r" b="b"/>
                <a:pathLst>
                  <a:path w="8460" h="8460" extrusionOk="0">
                    <a:moveTo>
                      <a:pt x="0" y="0"/>
                    </a:moveTo>
                    <a:lnTo>
                      <a:pt x="0" y="0"/>
                    </a:lnTo>
                    <a:cubicBezTo>
                      <a:pt x="846" y="1802"/>
                      <a:pt x="2115" y="3384"/>
                      <a:pt x="3595" y="4864"/>
                    </a:cubicBezTo>
                    <a:cubicBezTo>
                      <a:pt x="5076" y="6345"/>
                      <a:pt x="6658" y="7512"/>
                      <a:pt x="8460" y="8460"/>
                    </a:cubicBez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47;p10"/>
              <p:cNvSpPr/>
              <p:nvPr/>
            </p:nvSpPr>
            <p:spPr>
              <a:xfrm>
                <a:off x="4346200" y="992525"/>
                <a:ext cx="705975" cy="703200"/>
              </a:xfrm>
              <a:custGeom>
                <a:avLst/>
                <a:gdLst/>
                <a:ahLst/>
                <a:cxnLst/>
                <a:rect l="l" t="t" r="r" b="b"/>
                <a:pathLst>
                  <a:path w="28239" h="28128" extrusionOk="0">
                    <a:moveTo>
                      <a:pt x="745" y="0"/>
                    </a:moveTo>
                    <a:cubicBezTo>
                      <a:pt x="424" y="212"/>
                      <a:pt x="212" y="423"/>
                      <a:pt x="1" y="635"/>
                    </a:cubicBezTo>
                    <a:lnTo>
                      <a:pt x="27705" y="28127"/>
                    </a:lnTo>
                    <a:cubicBezTo>
                      <a:pt x="27917" y="27806"/>
                      <a:pt x="28027" y="27595"/>
                      <a:pt x="28238" y="27383"/>
                    </a:cubicBezTo>
                    <a:lnTo>
                      <a:pt x="74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10"/>
              <p:cNvSpPr/>
              <p:nvPr/>
            </p:nvSpPr>
            <p:spPr>
              <a:xfrm>
                <a:off x="4592175" y="897350"/>
                <a:ext cx="552425" cy="549875"/>
              </a:xfrm>
              <a:custGeom>
                <a:avLst/>
                <a:gdLst/>
                <a:ahLst/>
                <a:cxnLst/>
                <a:rect l="l" t="t" r="r" b="b"/>
                <a:pathLst>
                  <a:path w="22097" h="21995" extrusionOk="0">
                    <a:moveTo>
                      <a:pt x="1159" y="0"/>
                    </a:moveTo>
                    <a:cubicBezTo>
                      <a:pt x="846" y="102"/>
                      <a:pt x="423" y="102"/>
                      <a:pt x="0" y="212"/>
                    </a:cubicBezTo>
                    <a:lnTo>
                      <a:pt x="21995" y="21995"/>
                    </a:lnTo>
                    <a:cubicBezTo>
                      <a:pt x="22096" y="21572"/>
                      <a:pt x="22096" y="21149"/>
                      <a:pt x="22096" y="20726"/>
                    </a:cubicBezTo>
                    <a:lnTo>
                      <a:pt x="115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49;p10"/>
              <p:cNvSpPr/>
              <p:nvPr/>
            </p:nvSpPr>
            <p:spPr>
              <a:xfrm>
                <a:off x="4708475" y="899875"/>
                <a:ext cx="433575" cy="431050"/>
              </a:xfrm>
              <a:custGeom>
                <a:avLst/>
                <a:gdLst/>
                <a:ahLst/>
                <a:cxnLst/>
                <a:rect l="l" t="t" r="r" b="b"/>
                <a:pathLst>
                  <a:path w="17343" h="17242" extrusionOk="0">
                    <a:moveTo>
                      <a:pt x="1" y="1"/>
                    </a:moveTo>
                    <a:lnTo>
                      <a:pt x="17343" y="17241"/>
                    </a:lnTo>
                    <a:cubicBezTo>
                      <a:pt x="17343" y="16708"/>
                      <a:pt x="17233" y="16184"/>
                      <a:pt x="17131" y="15651"/>
                    </a:cubicBezTo>
                    <a:lnTo>
                      <a:pt x="1583" y="212"/>
                    </a:lnTo>
                    <a:cubicBezTo>
                      <a:pt x="1058" y="111"/>
                      <a:pt x="525" y="111"/>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10"/>
              <p:cNvSpPr/>
              <p:nvPr/>
            </p:nvSpPr>
            <p:spPr>
              <a:xfrm>
                <a:off x="4541825" y="905175"/>
                <a:ext cx="597475" cy="592175"/>
              </a:xfrm>
              <a:custGeom>
                <a:avLst/>
                <a:gdLst/>
                <a:ahLst/>
                <a:cxnLst/>
                <a:rect l="l" t="t" r="r" b="b"/>
                <a:pathLst>
                  <a:path w="23899" h="23687" extrusionOk="0">
                    <a:moveTo>
                      <a:pt x="1168" y="0"/>
                    </a:moveTo>
                    <a:cubicBezTo>
                      <a:pt x="745" y="110"/>
                      <a:pt x="424" y="110"/>
                      <a:pt x="1" y="212"/>
                    </a:cubicBezTo>
                    <a:lnTo>
                      <a:pt x="23687" y="23687"/>
                    </a:lnTo>
                    <a:cubicBezTo>
                      <a:pt x="23797" y="23264"/>
                      <a:pt x="23797" y="22951"/>
                      <a:pt x="23899" y="22528"/>
                    </a:cubicBezTo>
                    <a:lnTo>
                      <a:pt x="116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10"/>
              <p:cNvSpPr/>
              <p:nvPr/>
            </p:nvSpPr>
            <p:spPr>
              <a:xfrm>
                <a:off x="4782500" y="913200"/>
                <a:ext cx="346225" cy="343700"/>
              </a:xfrm>
              <a:custGeom>
                <a:avLst/>
                <a:gdLst/>
                <a:ahLst/>
                <a:cxnLst/>
                <a:rect l="l" t="t" r="r" b="b"/>
                <a:pathLst>
                  <a:path w="13849" h="13748" extrusionOk="0">
                    <a:moveTo>
                      <a:pt x="1" y="1"/>
                    </a:moveTo>
                    <a:lnTo>
                      <a:pt x="13849" y="13747"/>
                    </a:lnTo>
                    <a:lnTo>
                      <a:pt x="13214" y="11844"/>
                    </a:lnTo>
                    <a:lnTo>
                      <a:pt x="2005" y="635"/>
                    </a:lnTo>
                    <a:cubicBezTo>
                      <a:pt x="1269" y="424"/>
                      <a:pt x="635" y="212"/>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10"/>
              <p:cNvSpPr/>
              <p:nvPr/>
            </p:nvSpPr>
            <p:spPr>
              <a:xfrm>
                <a:off x="4877675" y="950225"/>
                <a:ext cx="214050" cy="211500"/>
              </a:xfrm>
              <a:custGeom>
                <a:avLst/>
                <a:gdLst/>
                <a:ahLst/>
                <a:cxnLst/>
                <a:rect l="l" t="t" r="r" b="b"/>
                <a:pathLst>
                  <a:path w="8562" h="8460" extrusionOk="0">
                    <a:moveTo>
                      <a:pt x="0" y="0"/>
                    </a:moveTo>
                    <a:lnTo>
                      <a:pt x="8561" y="8460"/>
                    </a:lnTo>
                    <a:cubicBezTo>
                      <a:pt x="7614" y="6658"/>
                      <a:pt x="6446" y="5076"/>
                      <a:pt x="4966" y="3595"/>
                    </a:cubicBezTo>
                    <a:cubicBezTo>
                      <a:pt x="3486" y="2115"/>
                      <a:pt x="1794" y="948"/>
                      <a:pt x="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10"/>
              <p:cNvSpPr/>
              <p:nvPr/>
            </p:nvSpPr>
            <p:spPr>
              <a:xfrm>
                <a:off x="4314475" y="1021475"/>
                <a:ext cx="711250" cy="705975"/>
              </a:xfrm>
              <a:custGeom>
                <a:avLst/>
                <a:gdLst/>
                <a:ahLst/>
                <a:cxnLst/>
                <a:rect l="l" t="t" r="r" b="b"/>
                <a:pathLst>
                  <a:path w="28450" h="28239" extrusionOk="0">
                    <a:moveTo>
                      <a:pt x="635" y="1"/>
                    </a:moveTo>
                    <a:cubicBezTo>
                      <a:pt x="424" y="111"/>
                      <a:pt x="212" y="322"/>
                      <a:pt x="1" y="635"/>
                    </a:cubicBezTo>
                    <a:lnTo>
                      <a:pt x="27815" y="28238"/>
                    </a:lnTo>
                    <a:cubicBezTo>
                      <a:pt x="28027" y="27917"/>
                      <a:pt x="28238" y="27705"/>
                      <a:pt x="28450" y="27494"/>
                    </a:cubicBezTo>
                    <a:lnTo>
                      <a:pt x="63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10"/>
              <p:cNvSpPr/>
              <p:nvPr/>
            </p:nvSpPr>
            <p:spPr>
              <a:xfrm>
                <a:off x="4285500" y="1047925"/>
                <a:ext cx="711050" cy="705950"/>
              </a:xfrm>
              <a:custGeom>
                <a:avLst/>
                <a:gdLst/>
                <a:ahLst/>
                <a:cxnLst/>
                <a:rect l="l" t="t" r="r" b="b"/>
                <a:pathLst>
                  <a:path w="28442" h="28238" extrusionOk="0">
                    <a:moveTo>
                      <a:pt x="635" y="0"/>
                    </a:moveTo>
                    <a:cubicBezTo>
                      <a:pt x="424" y="322"/>
                      <a:pt x="212" y="533"/>
                      <a:pt x="1" y="745"/>
                    </a:cubicBezTo>
                    <a:lnTo>
                      <a:pt x="27807" y="28238"/>
                    </a:lnTo>
                    <a:cubicBezTo>
                      <a:pt x="28018" y="28128"/>
                      <a:pt x="28230" y="27916"/>
                      <a:pt x="28441" y="2760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10"/>
              <p:cNvSpPr/>
              <p:nvPr/>
            </p:nvSpPr>
            <p:spPr>
              <a:xfrm>
                <a:off x="4377925" y="971375"/>
                <a:ext cx="697925" cy="689875"/>
              </a:xfrm>
              <a:custGeom>
                <a:avLst/>
                <a:gdLst/>
                <a:ahLst/>
                <a:cxnLst/>
                <a:rect l="l" t="t" r="r" b="b"/>
                <a:pathLst>
                  <a:path w="27917" h="27595" extrusionOk="0">
                    <a:moveTo>
                      <a:pt x="847" y="0"/>
                    </a:moveTo>
                    <a:cubicBezTo>
                      <a:pt x="534" y="102"/>
                      <a:pt x="322" y="313"/>
                      <a:pt x="1" y="423"/>
                    </a:cubicBezTo>
                    <a:lnTo>
                      <a:pt x="27392" y="27595"/>
                    </a:lnTo>
                    <a:cubicBezTo>
                      <a:pt x="27604" y="27282"/>
                      <a:pt x="27705" y="27070"/>
                      <a:pt x="27917" y="26749"/>
                    </a:cubicBezTo>
                    <a:lnTo>
                      <a:pt x="84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10"/>
              <p:cNvSpPr/>
              <p:nvPr/>
            </p:nvSpPr>
            <p:spPr>
              <a:xfrm>
                <a:off x="4414950" y="950225"/>
                <a:ext cx="682050" cy="674025"/>
              </a:xfrm>
              <a:custGeom>
                <a:avLst/>
                <a:gdLst/>
                <a:ahLst/>
                <a:cxnLst/>
                <a:rect l="l" t="t" r="r" b="b"/>
                <a:pathLst>
                  <a:path w="27282" h="26961" extrusionOk="0">
                    <a:moveTo>
                      <a:pt x="846" y="0"/>
                    </a:moveTo>
                    <a:cubicBezTo>
                      <a:pt x="533" y="102"/>
                      <a:pt x="322" y="212"/>
                      <a:pt x="0" y="423"/>
                    </a:cubicBezTo>
                    <a:lnTo>
                      <a:pt x="26859" y="26960"/>
                    </a:lnTo>
                    <a:cubicBezTo>
                      <a:pt x="26969" y="26647"/>
                      <a:pt x="27180" y="26436"/>
                      <a:pt x="27282" y="26114"/>
                    </a:cubicBezTo>
                    <a:lnTo>
                      <a:pt x="84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10"/>
              <p:cNvSpPr/>
              <p:nvPr/>
            </p:nvSpPr>
            <p:spPr>
              <a:xfrm>
                <a:off x="4454700" y="931600"/>
                <a:ext cx="660925" cy="653100"/>
              </a:xfrm>
              <a:custGeom>
                <a:avLst/>
                <a:gdLst/>
                <a:ahLst/>
                <a:cxnLst/>
                <a:rect l="l" t="t" r="r" b="b"/>
                <a:pathLst>
                  <a:path w="26437" h="26124" extrusionOk="0">
                    <a:moveTo>
                      <a:pt x="948" y="1"/>
                    </a:moveTo>
                    <a:lnTo>
                      <a:pt x="0" y="322"/>
                    </a:lnTo>
                    <a:lnTo>
                      <a:pt x="26013" y="26123"/>
                    </a:lnTo>
                    <a:cubicBezTo>
                      <a:pt x="26115" y="25802"/>
                      <a:pt x="26225" y="25489"/>
                      <a:pt x="26436" y="25167"/>
                    </a:cubicBezTo>
                    <a:lnTo>
                      <a:pt x="94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10"/>
              <p:cNvSpPr/>
              <p:nvPr/>
            </p:nvSpPr>
            <p:spPr>
              <a:xfrm>
                <a:off x="4497000" y="915750"/>
                <a:ext cx="631725" cy="626650"/>
              </a:xfrm>
              <a:custGeom>
                <a:avLst/>
                <a:gdLst/>
                <a:ahLst/>
                <a:cxnLst/>
                <a:rect l="l" t="t" r="r" b="b"/>
                <a:pathLst>
                  <a:path w="25269" h="25066" extrusionOk="0">
                    <a:moveTo>
                      <a:pt x="948" y="0"/>
                    </a:moveTo>
                    <a:lnTo>
                      <a:pt x="0" y="322"/>
                    </a:lnTo>
                    <a:lnTo>
                      <a:pt x="24956" y="25065"/>
                    </a:lnTo>
                    <a:lnTo>
                      <a:pt x="25269" y="24110"/>
                    </a:lnTo>
                    <a:lnTo>
                      <a:pt x="94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59" name="Google Shape;359;p10"/>
          <p:cNvGrpSpPr/>
          <p:nvPr/>
        </p:nvGrpSpPr>
        <p:grpSpPr>
          <a:xfrm>
            <a:off x="8468096" y="4509521"/>
            <a:ext cx="675898" cy="633990"/>
            <a:chOff x="731675" y="1636850"/>
            <a:chExt cx="805600" cy="755650"/>
          </a:xfrm>
        </p:grpSpPr>
        <p:sp>
          <p:nvSpPr>
            <p:cNvPr id="360" name="Google Shape;360;p10"/>
            <p:cNvSpPr/>
            <p:nvPr/>
          </p:nvSpPr>
          <p:spPr>
            <a:xfrm>
              <a:off x="731675" y="1636850"/>
              <a:ext cx="105950" cy="108875"/>
            </a:xfrm>
            <a:custGeom>
              <a:avLst/>
              <a:gdLst/>
              <a:ahLst/>
              <a:cxnLst/>
              <a:rect l="l" t="t" r="r" b="b"/>
              <a:pathLst>
                <a:path w="4238" h="4355" extrusionOk="0">
                  <a:moveTo>
                    <a:pt x="2115" y="1"/>
                  </a:moveTo>
                  <a:cubicBezTo>
                    <a:pt x="892" y="1"/>
                    <a:pt x="0" y="1009"/>
                    <a:pt x="0" y="2231"/>
                  </a:cubicBezTo>
                  <a:cubicBezTo>
                    <a:pt x="0" y="3346"/>
                    <a:pt x="892"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10"/>
            <p:cNvSpPr/>
            <p:nvPr/>
          </p:nvSpPr>
          <p:spPr>
            <a:xfrm>
              <a:off x="731675" y="1834900"/>
              <a:ext cx="105950" cy="108650"/>
            </a:xfrm>
            <a:custGeom>
              <a:avLst/>
              <a:gdLst/>
              <a:ahLst/>
              <a:cxnLst/>
              <a:rect l="l" t="t" r="r" b="b"/>
              <a:pathLst>
                <a:path w="4238" h="4346" extrusionOk="0">
                  <a:moveTo>
                    <a:pt x="2115" y="1"/>
                  </a:moveTo>
                  <a:cubicBezTo>
                    <a:pt x="892" y="1"/>
                    <a:pt x="0" y="1000"/>
                    <a:pt x="0" y="2115"/>
                  </a:cubicBezTo>
                  <a:cubicBezTo>
                    <a:pt x="0" y="3346"/>
                    <a:pt x="892"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10"/>
            <p:cNvSpPr/>
            <p:nvPr/>
          </p:nvSpPr>
          <p:spPr>
            <a:xfrm>
              <a:off x="731675" y="2069075"/>
              <a:ext cx="105950" cy="108650"/>
            </a:xfrm>
            <a:custGeom>
              <a:avLst/>
              <a:gdLst/>
              <a:ahLst/>
              <a:cxnLst/>
              <a:rect l="l" t="t" r="r" b="b"/>
              <a:pathLst>
                <a:path w="4238" h="4346" extrusionOk="0">
                  <a:moveTo>
                    <a:pt x="2115" y="1"/>
                  </a:moveTo>
                  <a:cubicBezTo>
                    <a:pt x="892" y="1"/>
                    <a:pt x="0" y="1000"/>
                    <a:pt x="0" y="2231"/>
                  </a:cubicBezTo>
                  <a:cubicBezTo>
                    <a:pt x="0" y="3346"/>
                    <a:pt x="892"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10"/>
            <p:cNvSpPr/>
            <p:nvPr/>
          </p:nvSpPr>
          <p:spPr>
            <a:xfrm>
              <a:off x="731675" y="2283625"/>
              <a:ext cx="105950" cy="108875"/>
            </a:xfrm>
            <a:custGeom>
              <a:avLst/>
              <a:gdLst/>
              <a:ahLst/>
              <a:cxnLst/>
              <a:rect l="l" t="t" r="r" b="b"/>
              <a:pathLst>
                <a:path w="4238" h="4355" extrusionOk="0">
                  <a:moveTo>
                    <a:pt x="2115" y="1"/>
                  </a:moveTo>
                  <a:cubicBezTo>
                    <a:pt x="892" y="1"/>
                    <a:pt x="0" y="1009"/>
                    <a:pt x="0" y="2124"/>
                  </a:cubicBezTo>
                  <a:cubicBezTo>
                    <a:pt x="0" y="3346"/>
                    <a:pt x="892"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10"/>
            <p:cNvSpPr/>
            <p:nvPr/>
          </p:nvSpPr>
          <p:spPr>
            <a:xfrm>
              <a:off x="971425" y="1636850"/>
              <a:ext cx="105950" cy="108875"/>
            </a:xfrm>
            <a:custGeom>
              <a:avLst/>
              <a:gdLst/>
              <a:ahLst/>
              <a:cxnLst/>
              <a:rect l="l" t="t" r="r" b="b"/>
              <a:pathLst>
                <a:path w="4238" h="4355" extrusionOk="0">
                  <a:moveTo>
                    <a:pt x="2115" y="1"/>
                  </a:moveTo>
                  <a:cubicBezTo>
                    <a:pt x="893" y="1"/>
                    <a:pt x="0" y="1009"/>
                    <a:pt x="0" y="2231"/>
                  </a:cubicBezTo>
                  <a:cubicBezTo>
                    <a:pt x="0" y="3346"/>
                    <a:pt x="893"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10"/>
            <p:cNvSpPr/>
            <p:nvPr/>
          </p:nvSpPr>
          <p:spPr>
            <a:xfrm>
              <a:off x="971425" y="1834900"/>
              <a:ext cx="105950" cy="108650"/>
            </a:xfrm>
            <a:custGeom>
              <a:avLst/>
              <a:gdLst/>
              <a:ahLst/>
              <a:cxnLst/>
              <a:rect l="l" t="t" r="r" b="b"/>
              <a:pathLst>
                <a:path w="4238" h="4346" extrusionOk="0">
                  <a:moveTo>
                    <a:pt x="2115" y="1"/>
                  </a:moveTo>
                  <a:cubicBezTo>
                    <a:pt x="893" y="1"/>
                    <a:pt x="0" y="1000"/>
                    <a:pt x="0" y="2115"/>
                  </a:cubicBezTo>
                  <a:cubicBezTo>
                    <a:pt x="0" y="3346"/>
                    <a:pt x="893"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10"/>
            <p:cNvSpPr/>
            <p:nvPr/>
          </p:nvSpPr>
          <p:spPr>
            <a:xfrm>
              <a:off x="971425" y="2069075"/>
              <a:ext cx="105950" cy="108650"/>
            </a:xfrm>
            <a:custGeom>
              <a:avLst/>
              <a:gdLst/>
              <a:ahLst/>
              <a:cxnLst/>
              <a:rect l="l" t="t" r="r" b="b"/>
              <a:pathLst>
                <a:path w="4238" h="4346" extrusionOk="0">
                  <a:moveTo>
                    <a:pt x="2115" y="1"/>
                  </a:moveTo>
                  <a:cubicBezTo>
                    <a:pt x="893" y="1"/>
                    <a:pt x="0" y="1000"/>
                    <a:pt x="0" y="2231"/>
                  </a:cubicBezTo>
                  <a:cubicBezTo>
                    <a:pt x="0" y="3346"/>
                    <a:pt x="893"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10"/>
            <p:cNvSpPr/>
            <p:nvPr/>
          </p:nvSpPr>
          <p:spPr>
            <a:xfrm>
              <a:off x="971425" y="2283625"/>
              <a:ext cx="105950" cy="108875"/>
            </a:xfrm>
            <a:custGeom>
              <a:avLst/>
              <a:gdLst/>
              <a:ahLst/>
              <a:cxnLst/>
              <a:rect l="l" t="t" r="r" b="b"/>
              <a:pathLst>
                <a:path w="4238" h="4355" extrusionOk="0">
                  <a:moveTo>
                    <a:pt x="2115" y="1"/>
                  </a:moveTo>
                  <a:cubicBezTo>
                    <a:pt x="893" y="1"/>
                    <a:pt x="0" y="1009"/>
                    <a:pt x="0" y="2124"/>
                  </a:cubicBezTo>
                  <a:cubicBezTo>
                    <a:pt x="0" y="3346"/>
                    <a:pt x="893"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10"/>
            <p:cNvSpPr/>
            <p:nvPr/>
          </p:nvSpPr>
          <p:spPr>
            <a:xfrm>
              <a:off x="1202700" y="1636850"/>
              <a:ext cx="105975" cy="108875"/>
            </a:xfrm>
            <a:custGeom>
              <a:avLst/>
              <a:gdLst/>
              <a:ahLst/>
              <a:cxnLst/>
              <a:rect l="l" t="t" r="r" b="b"/>
              <a:pathLst>
                <a:path w="4239" h="4355" extrusionOk="0">
                  <a:moveTo>
                    <a:pt x="2124" y="1"/>
                  </a:moveTo>
                  <a:cubicBezTo>
                    <a:pt x="893" y="1"/>
                    <a:pt x="1" y="1009"/>
                    <a:pt x="1" y="2231"/>
                  </a:cubicBezTo>
                  <a:cubicBezTo>
                    <a:pt x="1" y="3346"/>
                    <a:pt x="893" y="4354"/>
                    <a:pt x="2124" y="4354"/>
                  </a:cubicBezTo>
                  <a:cubicBezTo>
                    <a:pt x="3346" y="4354"/>
                    <a:pt x="4238" y="3346"/>
                    <a:pt x="4238" y="2231"/>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10"/>
            <p:cNvSpPr/>
            <p:nvPr/>
          </p:nvSpPr>
          <p:spPr>
            <a:xfrm>
              <a:off x="1202700" y="1834900"/>
              <a:ext cx="105975" cy="108650"/>
            </a:xfrm>
            <a:custGeom>
              <a:avLst/>
              <a:gdLst/>
              <a:ahLst/>
              <a:cxnLst/>
              <a:rect l="l" t="t" r="r" b="b"/>
              <a:pathLst>
                <a:path w="4239" h="4346" extrusionOk="0">
                  <a:moveTo>
                    <a:pt x="2124" y="1"/>
                  </a:moveTo>
                  <a:cubicBezTo>
                    <a:pt x="893" y="1"/>
                    <a:pt x="1" y="1000"/>
                    <a:pt x="1" y="2115"/>
                  </a:cubicBezTo>
                  <a:cubicBezTo>
                    <a:pt x="1" y="3346"/>
                    <a:pt x="893" y="4345"/>
                    <a:pt x="2124" y="4345"/>
                  </a:cubicBezTo>
                  <a:cubicBezTo>
                    <a:pt x="3346" y="4345"/>
                    <a:pt x="4238" y="3346"/>
                    <a:pt x="4238" y="2115"/>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10"/>
            <p:cNvSpPr/>
            <p:nvPr/>
          </p:nvSpPr>
          <p:spPr>
            <a:xfrm>
              <a:off x="1202700" y="2069075"/>
              <a:ext cx="105975" cy="108650"/>
            </a:xfrm>
            <a:custGeom>
              <a:avLst/>
              <a:gdLst/>
              <a:ahLst/>
              <a:cxnLst/>
              <a:rect l="l" t="t" r="r" b="b"/>
              <a:pathLst>
                <a:path w="4239" h="4346" extrusionOk="0">
                  <a:moveTo>
                    <a:pt x="2124" y="1"/>
                  </a:moveTo>
                  <a:cubicBezTo>
                    <a:pt x="893" y="1"/>
                    <a:pt x="1" y="1000"/>
                    <a:pt x="1" y="2231"/>
                  </a:cubicBezTo>
                  <a:cubicBezTo>
                    <a:pt x="1" y="3346"/>
                    <a:pt x="893" y="4345"/>
                    <a:pt x="2124" y="4345"/>
                  </a:cubicBezTo>
                  <a:cubicBezTo>
                    <a:pt x="3346" y="4345"/>
                    <a:pt x="4238" y="3346"/>
                    <a:pt x="4238" y="2231"/>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10"/>
            <p:cNvSpPr/>
            <p:nvPr/>
          </p:nvSpPr>
          <p:spPr>
            <a:xfrm>
              <a:off x="1202700" y="2283625"/>
              <a:ext cx="105975" cy="108875"/>
            </a:xfrm>
            <a:custGeom>
              <a:avLst/>
              <a:gdLst/>
              <a:ahLst/>
              <a:cxnLst/>
              <a:rect l="l" t="t" r="r" b="b"/>
              <a:pathLst>
                <a:path w="4239" h="4355" extrusionOk="0">
                  <a:moveTo>
                    <a:pt x="2124" y="1"/>
                  </a:moveTo>
                  <a:cubicBezTo>
                    <a:pt x="893" y="1"/>
                    <a:pt x="1" y="1009"/>
                    <a:pt x="1" y="2124"/>
                  </a:cubicBezTo>
                  <a:cubicBezTo>
                    <a:pt x="1" y="3346"/>
                    <a:pt x="893" y="4354"/>
                    <a:pt x="2124" y="4354"/>
                  </a:cubicBezTo>
                  <a:cubicBezTo>
                    <a:pt x="3346" y="4354"/>
                    <a:pt x="4238" y="3346"/>
                    <a:pt x="4238" y="2124"/>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10"/>
            <p:cNvSpPr/>
            <p:nvPr/>
          </p:nvSpPr>
          <p:spPr>
            <a:xfrm>
              <a:off x="1428625" y="1636850"/>
              <a:ext cx="108650" cy="108875"/>
            </a:xfrm>
            <a:custGeom>
              <a:avLst/>
              <a:gdLst/>
              <a:ahLst/>
              <a:cxnLst/>
              <a:rect l="l" t="t" r="r" b="b"/>
              <a:pathLst>
                <a:path w="4346" h="4355" extrusionOk="0">
                  <a:moveTo>
                    <a:pt x="2231" y="1"/>
                  </a:moveTo>
                  <a:cubicBezTo>
                    <a:pt x="1000" y="1"/>
                    <a:pt x="1" y="1009"/>
                    <a:pt x="1" y="2231"/>
                  </a:cubicBezTo>
                  <a:cubicBezTo>
                    <a:pt x="1" y="3346"/>
                    <a:pt x="1000" y="4354"/>
                    <a:pt x="2231" y="4354"/>
                  </a:cubicBezTo>
                  <a:cubicBezTo>
                    <a:pt x="3346" y="4354"/>
                    <a:pt x="4345" y="3346"/>
                    <a:pt x="4345" y="2231"/>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10"/>
            <p:cNvSpPr/>
            <p:nvPr/>
          </p:nvSpPr>
          <p:spPr>
            <a:xfrm>
              <a:off x="1428625" y="1834900"/>
              <a:ext cx="108650" cy="108650"/>
            </a:xfrm>
            <a:custGeom>
              <a:avLst/>
              <a:gdLst/>
              <a:ahLst/>
              <a:cxnLst/>
              <a:rect l="l" t="t" r="r" b="b"/>
              <a:pathLst>
                <a:path w="4346" h="4346" extrusionOk="0">
                  <a:moveTo>
                    <a:pt x="2231" y="1"/>
                  </a:moveTo>
                  <a:cubicBezTo>
                    <a:pt x="1000" y="1"/>
                    <a:pt x="1" y="1000"/>
                    <a:pt x="1" y="2115"/>
                  </a:cubicBezTo>
                  <a:cubicBezTo>
                    <a:pt x="1" y="3346"/>
                    <a:pt x="1000" y="4345"/>
                    <a:pt x="2231" y="4345"/>
                  </a:cubicBezTo>
                  <a:cubicBezTo>
                    <a:pt x="3346" y="4345"/>
                    <a:pt x="4345" y="3346"/>
                    <a:pt x="4345" y="2115"/>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10"/>
            <p:cNvSpPr/>
            <p:nvPr/>
          </p:nvSpPr>
          <p:spPr>
            <a:xfrm>
              <a:off x="1428625" y="2069075"/>
              <a:ext cx="108650" cy="108650"/>
            </a:xfrm>
            <a:custGeom>
              <a:avLst/>
              <a:gdLst/>
              <a:ahLst/>
              <a:cxnLst/>
              <a:rect l="l" t="t" r="r" b="b"/>
              <a:pathLst>
                <a:path w="4346" h="4346" extrusionOk="0">
                  <a:moveTo>
                    <a:pt x="2231" y="1"/>
                  </a:moveTo>
                  <a:cubicBezTo>
                    <a:pt x="1000" y="1"/>
                    <a:pt x="1" y="1000"/>
                    <a:pt x="1" y="2231"/>
                  </a:cubicBezTo>
                  <a:cubicBezTo>
                    <a:pt x="1" y="3346"/>
                    <a:pt x="1000" y="4345"/>
                    <a:pt x="2231" y="4345"/>
                  </a:cubicBezTo>
                  <a:cubicBezTo>
                    <a:pt x="3346" y="4345"/>
                    <a:pt x="4345" y="3346"/>
                    <a:pt x="4345" y="2231"/>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10"/>
            <p:cNvSpPr/>
            <p:nvPr/>
          </p:nvSpPr>
          <p:spPr>
            <a:xfrm>
              <a:off x="1428625" y="2283625"/>
              <a:ext cx="108650" cy="108875"/>
            </a:xfrm>
            <a:custGeom>
              <a:avLst/>
              <a:gdLst/>
              <a:ahLst/>
              <a:cxnLst/>
              <a:rect l="l" t="t" r="r" b="b"/>
              <a:pathLst>
                <a:path w="4346" h="4355" extrusionOk="0">
                  <a:moveTo>
                    <a:pt x="2231" y="1"/>
                  </a:moveTo>
                  <a:cubicBezTo>
                    <a:pt x="1000" y="1"/>
                    <a:pt x="1" y="1009"/>
                    <a:pt x="1" y="2124"/>
                  </a:cubicBezTo>
                  <a:cubicBezTo>
                    <a:pt x="1" y="3346"/>
                    <a:pt x="1000" y="4354"/>
                    <a:pt x="2231" y="4354"/>
                  </a:cubicBezTo>
                  <a:cubicBezTo>
                    <a:pt x="3346" y="4354"/>
                    <a:pt x="4345" y="3346"/>
                    <a:pt x="4345" y="2124"/>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76" name="Google Shape;376;p10"/>
          <p:cNvSpPr/>
          <p:nvPr/>
        </p:nvSpPr>
        <p:spPr>
          <a:xfrm>
            <a:off x="3511166" y="4599423"/>
            <a:ext cx="2121667" cy="171457"/>
          </a:xfrm>
          <a:custGeom>
            <a:avLst/>
            <a:gdLst/>
            <a:ahLst/>
            <a:cxnLst/>
            <a:rect l="l" t="t" r="r" b="b"/>
            <a:pathLst>
              <a:path w="66240" h="5353" extrusionOk="0">
                <a:moveTo>
                  <a:pt x="5576" y="0"/>
                </a:moveTo>
                <a:cubicBezTo>
                  <a:pt x="3569" y="0"/>
                  <a:pt x="2570" y="892"/>
                  <a:pt x="1785" y="1668"/>
                </a:cubicBezTo>
                <a:cubicBezTo>
                  <a:pt x="1115" y="2337"/>
                  <a:pt x="785" y="2560"/>
                  <a:pt x="0" y="2560"/>
                </a:cubicBezTo>
                <a:lnTo>
                  <a:pt x="0" y="5353"/>
                </a:lnTo>
                <a:cubicBezTo>
                  <a:pt x="1901" y="5353"/>
                  <a:pt x="3016" y="4345"/>
                  <a:pt x="3685" y="3675"/>
                </a:cubicBezTo>
                <a:cubicBezTo>
                  <a:pt x="4461" y="3006"/>
                  <a:pt x="4800" y="2783"/>
                  <a:pt x="5576" y="2783"/>
                </a:cubicBezTo>
                <a:cubicBezTo>
                  <a:pt x="6361" y="2783"/>
                  <a:pt x="6691" y="3006"/>
                  <a:pt x="7360" y="3675"/>
                </a:cubicBezTo>
                <a:cubicBezTo>
                  <a:pt x="8145" y="4345"/>
                  <a:pt x="9144" y="5353"/>
                  <a:pt x="11045" y="5353"/>
                </a:cubicBezTo>
                <a:cubicBezTo>
                  <a:pt x="13052" y="5353"/>
                  <a:pt x="14051" y="4345"/>
                  <a:pt x="14836" y="3675"/>
                </a:cubicBezTo>
                <a:cubicBezTo>
                  <a:pt x="15505" y="3006"/>
                  <a:pt x="15835" y="2783"/>
                  <a:pt x="16620" y="2783"/>
                </a:cubicBezTo>
                <a:cubicBezTo>
                  <a:pt x="17396" y="2783"/>
                  <a:pt x="17735" y="3006"/>
                  <a:pt x="18404" y="3675"/>
                </a:cubicBezTo>
                <a:cubicBezTo>
                  <a:pt x="19181" y="4345"/>
                  <a:pt x="20189" y="5353"/>
                  <a:pt x="22080" y="5353"/>
                </a:cubicBezTo>
                <a:cubicBezTo>
                  <a:pt x="24087" y="5353"/>
                  <a:pt x="25095" y="4345"/>
                  <a:pt x="25871" y="3675"/>
                </a:cubicBezTo>
                <a:cubicBezTo>
                  <a:pt x="26540" y="3006"/>
                  <a:pt x="26879" y="2783"/>
                  <a:pt x="27656" y="2783"/>
                </a:cubicBezTo>
                <a:cubicBezTo>
                  <a:pt x="28441" y="2783"/>
                  <a:pt x="28771" y="3006"/>
                  <a:pt x="29440" y="3675"/>
                </a:cubicBezTo>
                <a:cubicBezTo>
                  <a:pt x="30109" y="4345"/>
                  <a:pt x="31224" y="5353"/>
                  <a:pt x="33124" y="5353"/>
                </a:cubicBezTo>
                <a:cubicBezTo>
                  <a:pt x="35131" y="5353"/>
                  <a:pt x="36131" y="4345"/>
                  <a:pt x="36916" y="3675"/>
                </a:cubicBezTo>
                <a:cubicBezTo>
                  <a:pt x="37585" y="3006"/>
                  <a:pt x="37915" y="2783"/>
                  <a:pt x="38700" y="2783"/>
                </a:cubicBezTo>
                <a:cubicBezTo>
                  <a:pt x="39476" y="2783"/>
                  <a:pt x="39815" y="3006"/>
                  <a:pt x="40484" y="3675"/>
                </a:cubicBezTo>
                <a:cubicBezTo>
                  <a:pt x="41153" y="4345"/>
                  <a:pt x="42268" y="5353"/>
                  <a:pt x="44160" y="5353"/>
                </a:cubicBezTo>
                <a:cubicBezTo>
                  <a:pt x="46060" y="5353"/>
                  <a:pt x="47175" y="4345"/>
                  <a:pt x="47844" y="3675"/>
                </a:cubicBezTo>
                <a:cubicBezTo>
                  <a:pt x="48620" y="3006"/>
                  <a:pt x="48959" y="2783"/>
                  <a:pt x="49735" y="2783"/>
                </a:cubicBezTo>
                <a:cubicBezTo>
                  <a:pt x="50520" y="2783"/>
                  <a:pt x="50850" y="3006"/>
                  <a:pt x="51519" y="3675"/>
                </a:cubicBezTo>
                <a:cubicBezTo>
                  <a:pt x="52188" y="4345"/>
                  <a:pt x="53304" y="5353"/>
                  <a:pt x="55204" y="5353"/>
                </a:cubicBezTo>
                <a:cubicBezTo>
                  <a:pt x="57095" y="5353"/>
                  <a:pt x="58210" y="4345"/>
                  <a:pt x="58879" y="3675"/>
                </a:cubicBezTo>
                <a:cubicBezTo>
                  <a:pt x="59548" y="3006"/>
                  <a:pt x="59887" y="2783"/>
                  <a:pt x="60663" y="2783"/>
                </a:cubicBezTo>
                <a:cubicBezTo>
                  <a:pt x="61449" y="2783"/>
                  <a:pt x="61779" y="3006"/>
                  <a:pt x="62564" y="3675"/>
                </a:cubicBezTo>
                <a:cubicBezTo>
                  <a:pt x="63233" y="4345"/>
                  <a:pt x="64232" y="5353"/>
                  <a:pt x="66239" y="5353"/>
                </a:cubicBezTo>
                <a:lnTo>
                  <a:pt x="66239" y="2560"/>
                </a:lnTo>
                <a:cubicBezTo>
                  <a:pt x="65463" y="2560"/>
                  <a:pt x="65124" y="2337"/>
                  <a:pt x="64455" y="1668"/>
                </a:cubicBezTo>
                <a:cubicBezTo>
                  <a:pt x="63679" y="892"/>
                  <a:pt x="62671" y="0"/>
                  <a:pt x="60663" y="0"/>
                </a:cubicBezTo>
                <a:cubicBezTo>
                  <a:pt x="58772" y="0"/>
                  <a:pt x="57764" y="892"/>
                  <a:pt x="56988" y="1668"/>
                </a:cubicBezTo>
                <a:cubicBezTo>
                  <a:pt x="56319" y="2337"/>
                  <a:pt x="55980" y="2560"/>
                  <a:pt x="55204" y="2560"/>
                </a:cubicBezTo>
                <a:cubicBezTo>
                  <a:pt x="54419" y="2560"/>
                  <a:pt x="54089" y="2337"/>
                  <a:pt x="53420" y="1668"/>
                </a:cubicBezTo>
                <a:cubicBezTo>
                  <a:pt x="52635" y="892"/>
                  <a:pt x="51635" y="0"/>
                  <a:pt x="49735" y="0"/>
                </a:cubicBezTo>
                <a:cubicBezTo>
                  <a:pt x="47728" y="0"/>
                  <a:pt x="46729" y="892"/>
                  <a:pt x="45944" y="1668"/>
                </a:cubicBezTo>
                <a:cubicBezTo>
                  <a:pt x="45275" y="2337"/>
                  <a:pt x="44945" y="2560"/>
                  <a:pt x="44160" y="2560"/>
                </a:cubicBezTo>
                <a:cubicBezTo>
                  <a:pt x="43383" y="2560"/>
                  <a:pt x="43044" y="2337"/>
                  <a:pt x="42375" y="1668"/>
                </a:cubicBezTo>
                <a:cubicBezTo>
                  <a:pt x="41599" y="892"/>
                  <a:pt x="40591" y="0"/>
                  <a:pt x="38700" y="0"/>
                </a:cubicBezTo>
                <a:cubicBezTo>
                  <a:pt x="36693" y="0"/>
                  <a:pt x="35685" y="892"/>
                  <a:pt x="34908" y="1668"/>
                </a:cubicBezTo>
                <a:cubicBezTo>
                  <a:pt x="34239" y="2337"/>
                  <a:pt x="33900" y="2560"/>
                  <a:pt x="33124" y="2560"/>
                </a:cubicBezTo>
                <a:cubicBezTo>
                  <a:pt x="32339" y="2560"/>
                  <a:pt x="32009" y="2337"/>
                  <a:pt x="31340" y="1668"/>
                </a:cubicBezTo>
                <a:cubicBezTo>
                  <a:pt x="30555" y="892"/>
                  <a:pt x="29556" y="0"/>
                  <a:pt x="27656" y="0"/>
                </a:cubicBezTo>
                <a:cubicBezTo>
                  <a:pt x="25648" y="0"/>
                  <a:pt x="24649" y="892"/>
                  <a:pt x="23864" y="1668"/>
                </a:cubicBezTo>
                <a:cubicBezTo>
                  <a:pt x="23195" y="2337"/>
                  <a:pt x="22865" y="2560"/>
                  <a:pt x="22080" y="2560"/>
                </a:cubicBezTo>
                <a:cubicBezTo>
                  <a:pt x="21304" y="2560"/>
                  <a:pt x="20965" y="2337"/>
                  <a:pt x="20296" y="1668"/>
                </a:cubicBezTo>
                <a:cubicBezTo>
                  <a:pt x="19520" y="892"/>
                  <a:pt x="18512" y="0"/>
                  <a:pt x="16620" y="0"/>
                </a:cubicBezTo>
                <a:cubicBezTo>
                  <a:pt x="14613" y="0"/>
                  <a:pt x="13605" y="892"/>
                  <a:pt x="12829" y="1668"/>
                </a:cubicBezTo>
                <a:cubicBezTo>
                  <a:pt x="12160" y="2337"/>
                  <a:pt x="11821" y="2560"/>
                  <a:pt x="11045" y="2560"/>
                </a:cubicBezTo>
                <a:cubicBezTo>
                  <a:pt x="10260" y="2560"/>
                  <a:pt x="9929" y="2337"/>
                  <a:pt x="9260" y="1668"/>
                </a:cubicBezTo>
                <a:cubicBezTo>
                  <a:pt x="8475" y="892"/>
                  <a:pt x="7476" y="0"/>
                  <a:pt x="557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10"/>
          <p:cNvSpPr/>
          <p:nvPr/>
        </p:nvSpPr>
        <p:spPr>
          <a:xfrm>
            <a:off x="8632238" y="1867838"/>
            <a:ext cx="965025" cy="962275"/>
          </a:xfrm>
          <a:custGeom>
            <a:avLst/>
            <a:gdLst/>
            <a:ahLst/>
            <a:cxnLst/>
            <a:rect l="l" t="t" r="r" b="b"/>
            <a:pathLst>
              <a:path w="38601" h="38491" extrusionOk="0">
                <a:moveTo>
                  <a:pt x="19355" y="7293"/>
                </a:moveTo>
                <a:cubicBezTo>
                  <a:pt x="25911" y="7293"/>
                  <a:pt x="31300" y="12690"/>
                  <a:pt x="31300" y="19246"/>
                </a:cubicBezTo>
                <a:cubicBezTo>
                  <a:pt x="31300" y="25802"/>
                  <a:pt x="25911" y="31191"/>
                  <a:pt x="19355" y="31191"/>
                </a:cubicBezTo>
                <a:cubicBezTo>
                  <a:pt x="12689" y="31191"/>
                  <a:pt x="7402" y="25802"/>
                  <a:pt x="7402" y="19246"/>
                </a:cubicBezTo>
                <a:cubicBezTo>
                  <a:pt x="7402" y="12690"/>
                  <a:pt x="12689" y="7293"/>
                  <a:pt x="19355" y="7293"/>
                </a:cubicBezTo>
                <a:close/>
                <a:moveTo>
                  <a:pt x="19355" y="1"/>
                </a:moveTo>
                <a:cubicBezTo>
                  <a:pt x="8671" y="1"/>
                  <a:pt x="0" y="8672"/>
                  <a:pt x="0" y="19246"/>
                </a:cubicBezTo>
                <a:cubicBezTo>
                  <a:pt x="0" y="29922"/>
                  <a:pt x="8671" y="38491"/>
                  <a:pt x="19355" y="38491"/>
                </a:cubicBezTo>
                <a:cubicBezTo>
                  <a:pt x="29929" y="38491"/>
                  <a:pt x="38600" y="29922"/>
                  <a:pt x="38600" y="19246"/>
                </a:cubicBezTo>
                <a:cubicBezTo>
                  <a:pt x="38600" y="8672"/>
                  <a:pt x="29929" y="1"/>
                  <a:pt x="193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378"/>
        <p:cNvGrpSpPr/>
        <p:nvPr/>
      </p:nvGrpSpPr>
      <p:grpSpPr>
        <a:xfrm>
          <a:off x="0" y="0"/>
          <a:ext cx="0" cy="0"/>
          <a:chOff x="0" y="0"/>
          <a:chExt cx="0" cy="0"/>
        </a:xfrm>
      </p:grpSpPr>
      <p:sp>
        <p:nvSpPr>
          <p:cNvPr id="379" name="Google Shape;379;p11"/>
          <p:cNvSpPr txBox="1">
            <a:spLocks noGrp="1"/>
          </p:cNvSpPr>
          <p:nvPr>
            <p:ph type="title" hasCustomPrompt="1"/>
          </p:nvPr>
        </p:nvSpPr>
        <p:spPr>
          <a:xfrm>
            <a:off x="2164800" y="1844550"/>
            <a:ext cx="4785300" cy="962400"/>
          </a:xfrm>
          <a:prstGeom prst="rect">
            <a:avLst/>
          </a:prstGeom>
        </p:spPr>
        <p:txBody>
          <a:bodyPr spcFirstLastPara="1" wrap="square" lIns="91425" tIns="91425" rIns="91425" bIns="91425" anchor="ctr" anchorCtr="0">
            <a:noAutofit/>
          </a:bodyPr>
          <a:lstStyle>
            <a:lvl1pPr lvl="0" algn="ctr">
              <a:spcBef>
                <a:spcPts val="0"/>
              </a:spcBef>
              <a:spcAft>
                <a:spcPts val="0"/>
              </a:spcAft>
              <a:buSzPts val="12000"/>
              <a:buNone/>
              <a:defRPr sz="10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380" name="Google Shape;380;p11"/>
          <p:cNvSpPr txBox="1">
            <a:spLocks noGrp="1"/>
          </p:cNvSpPr>
          <p:nvPr>
            <p:ph type="body" idx="1"/>
          </p:nvPr>
        </p:nvSpPr>
        <p:spPr>
          <a:xfrm>
            <a:off x="2591850" y="3253626"/>
            <a:ext cx="3960300" cy="354300"/>
          </a:xfrm>
          <a:prstGeom prst="rect">
            <a:avLst/>
          </a:prstGeom>
        </p:spPr>
        <p:txBody>
          <a:bodyPr spcFirstLastPara="1" wrap="square" lIns="91425" tIns="91425" rIns="91425" bIns="91425" anchor="t" anchorCtr="0">
            <a:noAutofit/>
          </a:bodyPr>
          <a:lstStyle>
            <a:lvl1pPr marL="457200" lvl="0" indent="-342900" algn="ctr">
              <a:lnSpc>
                <a:spcPct val="100000"/>
              </a:lnSpc>
              <a:spcBef>
                <a:spcPts val="0"/>
              </a:spcBef>
              <a:spcAft>
                <a:spcPts val="0"/>
              </a:spcAft>
              <a:buSzPts val="1800"/>
              <a:buChar char="●"/>
              <a:defRPr sz="1400"/>
            </a:lvl1pPr>
            <a:lvl2pPr marL="914400" lvl="1" indent="-317500" algn="ctr">
              <a:spcBef>
                <a:spcPts val="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grpSp>
        <p:nvGrpSpPr>
          <p:cNvPr id="381" name="Google Shape;381;p11"/>
          <p:cNvGrpSpPr/>
          <p:nvPr/>
        </p:nvGrpSpPr>
        <p:grpSpPr>
          <a:xfrm>
            <a:off x="-14512" y="-10350"/>
            <a:ext cx="2022450" cy="1075325"/>
            <a:chOff x="-6300587" y="3973775"/>
            <a:chExt cx="2022450" cy="1075325"/>
          </a:xfrm>
        </p:grpSpPr>
        <p:sp>
          <p:nvSpPr>
            <p:cNvPr id="382" name="Google Shape;382;p11"/>
            <p:cNvSpPr/>
            <p:nvPr/>
          </p:nvSpPr>
          <p:spPr>
            <a:xfrm>
              <a:off x="-6300587" y="3973775"/>
              <a:ext cx="2022450" cy="1075325"/>
            </a:xfrm>
            <a:custGeom>
              <a:avLst/>
              <a:gdLst/>
              <a:ahLst/>
              <a:cxnLst/>
              <a:rect l="l" t="t" r="r" b="b"/>
              <a:pathLst>
                <a:path w="80898" h="43013" extrusionOk="0">
                  <a:moveTo>
                    <a:pt x="34371" y="0"/>
                  </a:moveTo>
                  <a:lnTo>
                    <a:pt x="32780" y="1904"/>
                  </a:lnTo>
                  <a:cubicBezTo>
                    <a:pt x="30352" y="5287"/>
                    <a:pt x="29185" y="9830"/>
                    <a:pt x="27392" y="13848"/>
                  </a:cubicBezTo>
                  <a:cubicBezTo>
                    <a:pt x="25700" y="17866"/>
                    <a:pt x="22629" y="21783"/>
                    <a:pt x="18822" y="21885"/>
                  </a:cubicBezTo>
                  <a:cubicBezTo>
                    <a:pt x="15861" y="21885"/>
                    <a:pt x="13222" y="19668"/>
                    <a:pt x="10896" y="17553"/>
                  </a:cubicBezTo>
                  <a:cubicBezTo>
                    <a:pt x="7402" y="14271"/>
                    <a:pt x="3917" y="10887"/>
                    <a:pt x="0" y="8460"/>
                  </a:cubicBezTo>
                  <a:lnTo>
                    <a:pt x="0" y="26537"/>
                  </a:lnTo>
                  <a:cubicBezTo>
                    <a:pt x="2115" y="29287"/>
                    <a:pt x="4230" y="32036"/>
                    <a:pt x="6455" y="34574"/>
                  </a:cubicBezTo>
                  <a:cubicBezTo>
                    <a:pt x="10438" y="39077"/>
                    <a:pt x="15624" y="43012"/>
                    <a:pt x="20916" y="43012"/>
                  </a:cubicBezTo>
                  <a:cubicBezTo>
                    <a:pt x="22087" y="43012"/>
                    <a:pt x="23262" y="42820"/>
                    <a:pt x="24431" y="42399"/>
                  </a:cubicBezTo>
                  <a:cubicBezTo>
                    <a:pt x="29608" y="40605"/>
                    <a:pt x="32992" y="34785"/>
                    <a:pt x="35428" y="29075"/>
                  </a:cubicBezTo>
                  <a:cubicBezTo>
                    <a:pt x="37856" y="23365"/>
                    <a:pt x="39869" y="17020"/>
                    <a:pt x="43777" y="12689"/>
                  </a:cubicBezTo>
                  <a:cubicBezTo>
                    <a:pt x="48430" y="7504"/>
                    <a:pt x="55096" y="5812"/>
                    <a:pt x="61331" y="4966"/>
                  </a:cubicBezTo>
                  <a:cubicBezTo>
                    <a:pt x="67675" y="4120"/>
                    <a:pt x="74231" y="3908"/>
                    <a:pt x="80051" y="846"/>
                  </a:cubicBezTo>
                  <a:cubicBezTo>
                    <a:pt x="80263" y="736"/>
                    <a:pt x="80576" y="525"/>
                    <a:pt x="80897" y="423"/>
                  </a:cubicBezTo>
                  <a:lnTo>
                    <a:pt x="8089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11"/>
            <p:cNvSpPr/>
            <p:nvPr/>
          </p:nvSpPr>
          <p:spPr>
            <a:xfrm>
              <a:off x="-6300587" y="3973775"/>
              <a:ext cx="859275" cy="547125"/>
            </a:xfrm>
            <a:custGeom>
              <a:avLst/>
              <a:gdLst/>
              <a:ahLst/>
              <a:cxnLst/>
              <a:rect l="l" t="t" r="r" b="b"/>
              <a:pathLst>
                <a:path w="34371" h="21885" extrusionOk="0">
                  <a:moveTo>
                    <a:pt x="0" y="0"/>
                  </a:moveTo>
                  <a:lnTo>
                    <a:pt x="0" y="8460"/>
                  </a:lnTo>
                  <a:cubicBezTo>
                    <a:pt x="3917" y="10887"/>
                    <a:pt x="7402" y="14271"/>
                    <a:pt x="10896" y="17553"/>
                  </a:cubicBezTo>
                  <a:cubicBezTo>
                    <a:pt x="13222" y="19668"/>
                    <a:pt x="15861" y="21885"/>
                    <a:pt x="18822" y="21885"/>
                  </a:cubicBezTo>
                  <a:cubicBezTo>
                    <a:pt x="22629" y="21783"/>
                    <a:pt x="25700" y="17866"/>
                    <a:pt x="27392" y="13848"/>
                  </a:cubicBezTo>
                  <a:cubicBezTo>
                    <a:pt x="29185" y="9830"/>
                    <a:pt x="30352" y="5287"/>
                    <a:pt x="32780" y="1904"/>
                  </a:cubicBezTo>
                  <a:lnTo>
                    <a:pt x="343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84" name="Google Shape;384;p11"/>
          <p:cNvGrpSpPr/>
          <p:nvPr/>
        </p:nvGrpSpPr>
        <p:grpSpPr>
          <a:xfrm>
            <a:off x="6360188" y="4143400"/>
            <a:ext cx="2783800" cy="1027300"/>
            <a:chOff x="-5555112" y="2724125"/>
            <a:chExt cx="2783800" cy="1027300"/>
          </a:xfrm>
        </p:grpSpPr>
        <p:sp>
          <p:nvSpPr>
            <p:cNvPr id="385" name="Google Shape;385;p11"/>
            <p:cNvSpPr/>
            <p:nvPr/>
          </p:nvSpPr>
          <p:spPr>
            <a:xfrm>
              <a:off x="-5555112" y="2724125"/>
              <a:ext cx="2783800" cy="1027300"/>
            </a:xfrm>
            <a:custGeom>
              <a:avLst/>
              <a:gdLst/>
              <a:ahLst/>
              <a:cxnLst/>
              <a:rect l="l" t="t" r="r" b="b"/>
              <a:pathLst>
                <a:path w="111352" h="41092" extrusionOk="0">
                  <a:moveTo>
                    <a:pt x="85204" y="0"/>
                  </a:moveTo>
                  <a:cubicBezTo>
                    <a:pt x="77259" y="0"/>
                    <a:pt x="69623" y="4006"/>
                    <a:pt x="62812" y="8836"/>
                  </a:cubicBezTo>
                  <a:cubicBezTo>
                    <a:pt x="55520" y="13911"/>
                    <a:pt x="48642" y="20044"/>
                    <a:pt x="40716" y="23750"/>
                  </a:cubicBezTo>
                  <a:cubicBezTo>
                    <a:pt x="30666" y="28402"/>
                    <a:pt x="19356" y="28825"/>
                    <a:pt x="9518" y="34002"/>
                  </a:cubicBezTo>
                  <a:cubicBezTo>
                    <a:pt x="6032" y="35804"/>
                    <a:pt x="2860" y="38232"/>
                    <a:pt x="1" y="41091"/>
                  </a:cubicBezTo>
                  <a:lnTo>
                    <a:pt x="111352" y="41091"/>
                  </a:lnTo>
                  <a:lnTo>
                    <a:pt x="111352" y="10951"/>
                  </a:lnTo>
                  <a:cubicBezTo>
                    <a:pt x="103315" y="6619"/>
                    <a:pt x="95702" y="799"/>
                    <a:pt x="86921" y="63"/>
                  </a:cubicBezTo>
                  <a:cubicBezTo>
                    <a:pt x="86347" y="21"/>
                    <a:pt x="85775" y="0"/>
                    <a:pt x="8520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11"/>
            <p:cNvSpPr/>
            <p:nvPr/>
          </p:nvSpPr>
          <p:spPr>
            <a:xfrm>
              <a:off x="-4198862" y="3276725"/>
              <a:ext cx="1427550" cy="474700"/>
            </a:xfrm>
            <a:custGeom>
              <a:avLst/>
              <a:gdLst/>
              <a:ahLst/>
              <a:cxnLst/>
              <a:rect l="l" t="t" r="r" b="b"/>
              <a:pathLst>
                <a:path w="57102" h="18988" extrusionOk="0">
                  <a:moveTo>
                    <a:pt x="38373" y="1"/>
                  </a:moveTo>
                  <a:cubicBezTo>
                    <a:pt x="33595" y="1"/>
                    <a:pt x="28824" y="914"/>
                    <a:pt x="24322" y="2805"/>
                  </a:cubicBezTo>
                  <a:cubicBezTo>
                    <a:pt x="15541" y="6611"/>
                    <a:pt x="8249" y="13700"/>
                    <a:pt x="1" y="18987"/>
                  </a:cubicBezTo>
                  <a:lnTo>
                    <a:pt x="57102" y="18987"/>
                  </a:lnTo>
                  <a:lnTo>
                    <a:pt x="57102" y="4818"/>
                  </a:lnTo>
                  <a:cubicBezTo>
                    <a:pt x="51273" y="1661"/>
                    <a:pt x="44816" y="1"/>
                    <a:pt x="383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87" name="Google Shape;387;p11"/>
          <p:cNvSpPr/>
          <p:nvPr/>
        </p:nvSpPr>
        <p:spPr>
          <a:xfrm>
            <a:off x="1602200" y="4407975"/>
            <a:ext cx="965025" cy="962275"/>
          </a:xfrm>
          <a:custGeom>
            <a:avLst/>
            <a:gdLst/>
            <a:ahLst/>
            <a:cxnLst/>
            <a:rect l="l" t="t" r="r" b="b"/>
            <a:pathLst>
              <a:path w="38601" h="38491" extrusionOk="0">
                <a:moveTo>
                  <a:pt x="19355" y="7293"/>
                </a:moveTo>
                <a:cubicBezTo>
                  <a:pt x="25911" y="7293"/>
                  <a:pt x="31300" y="12690"/>
                  <a:pt x="31300" y="19246"/>
                </a:cubicBezTo>
                <a:cubicBezTo>
                  <a:pt x="31300" y="25802"/>
                  <a:pt x="25911" y="31191"/>
                  <a:pt x="19355" y="31191"/>
                </a:cubicBezTo>
                <a:cubicBezTo>
                  <a:pt x="12689" y="31191"/>
                  <a:pt x="7402" y="25802"/>
                  <a:pt x="7402" y="19246"/>
                </a:cubicBezTo>
                <a:cubicBezTo>
                  <a:pt x="7402" y="12690"/>
                  <a:pt x="12689" y="7293"/>
                  <a:pt x="19355" y="7293"/>
                </a:cubicBezTo>
                <a:close/>
                <a:moveTo>
                  <a:pt x="19355" y="1"/>
                </a:moveTo>
                <a:cubicBezTo>
                  <a:pt x="8671" y="1"/>
                  <a:pt x="0" y="8672"/>
                  <a:pt x="0" y="19246"/>
                </a:cubicBezTo>
                <a:cubicBezTo>
                  <a:pt x="0" y="29922"/>
                  <a:pt x="8671" y="38491"/>
                  <a:pt x="19355" y="38491"/>
                </a:cubicBezTo>
                <a:cubicBezTo>
                  <a:pt x="29929" y="38491"/>
                  <a:pt x="38600" y="29922"/>
                  <a:pt x="38600" y="19246"/>
                </a:cubicBezTo>
                <a:cubicBezTo>
                  <a:pt x="38600" y="8672"/>
                  <a:pt x="29929" y="1"/>
                  <a:pt x="193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88" name="Google Shape;388;p11"/>
          <p:cNvGrpSpPr/>
          <p:nvPr/>
        </p:nvGrpSpPr>
        <p:grpSpPr>
          <a:xfrm>
            <a:off x="8003138" y="150175"/>
            <a:ext cx="1097388" cy="1657725"/>
            <a:chOff x="8003138" y="150175"/>
            <a:chExt cx="1097388" cy="1657725"/>
          </a:xfrm>
        </p:grpSpPr>
        <p:sp>
          <p:nvSpPr>
            <p:cNvPr id="389" name="Google Shape;389;p11"/>
            <p:cNvSpPr/>
            <p:nvPr/>
          </p:nvSpPr>
          <p:spPr>
            <a:xfrm>
              <a:off x="8135500" y="845625"/>
              <a:ext cx="965025" cy="962275"/>
            </a:xfrm>
            <a:custGeom>
              <a:avLst/>
              <a:gdLst/>
              <a:ahLst/>
              <a:cxnLst/>
              <a:rect l="l" t="t" r="r" b="b"/>
              <a:pathLst>
                <a:path w="38601" h="38491" extrusionOk="0">
                  <a:moveTo>
                    <a:pt x="19355" y="7293"/>
                  </a:moveTo>
                  <a:cubicBezTo>
                    <a:pt x="25911" y="7293"/>
                    <a:pt x="31300" y="12690"/>
                    <a:pt x="31300" y="19246"/>
                  </a:cubicBezTo>
                  <a:cubicBezTo>
                    <a:pt x="31300" y="25802"/>
                    <a:pt x="25911" y="31191"/>
                    <a:pt x="19355" y="31191"/>
                  </a:cubicBezTo>
                  <a:cubicBezTo>
                    <a:pt x="12689" y="31191"/>
                    <a:pt x="7402" y="25802"/>
                    <a:pt x="7402" y="19246"/>
                  </a:cubicBezTo>
                  <a:cubicBezTo>
                    <a:pt x="7402" y="12690"/>
                    <a:pt x="12689" y="7293"/>
                    <a:pt x="19355" y="7293"/>
                  </a:cubicBezTo>
                  <a:close/>
                  <a:moveTo>
                    <a:pt x="19355" y="1"/>
                  </a:moveTo>
                  <a:cubicBezTo>
                    <a:pt x="8671" y="1"/>
                    <a:pt x="0" y="8672"/>
                    <a:pt x="0" y="19246"/>
                  </a:cubicBezTo>
                  <a:cubicBezTo>
                    <a:pt x="0" y="29922"/>
                    <a:pt x="8671" y="38491"/>
                    <a:pt x="19355" y="38491"/>
                  </a:cubicBezTo>
                  <a:cubicBezTo>
                    <a:pt x="29929" y="38491"/>
                    <a:pt x="38600" y="29922"/>
                    <a:pt x="38600" y="19246"/>
                  </a:cubicBezTo>
                  <a:cubicBezTo>
                    <a:pt x="38600" y="8672"/>
                    <a:pt x="29929" y="1"/>
                    <a:pt x="193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90" name="Google Shape;390;p11"/>
            <p:cNvGrpSpPr/>
            <p:nvPr/>
          </p:nvGrpSpPr>
          <p:grpSpPr>
            <a:xfrm>
              <a:off x="8003138" y="150175"/>
              <a:ext cx="980875" cy="980675"/>
              <a:chOff x="4166450" y="897350"/>
              <a:chExt cx="980875" cy="980675"/>
            </a:xfrm>
          </p:grpSpPr>
          <p:sp>
            <p:nvSpPr>
              <p:cNvPr id="391" name="Google Shape;391;p11"/>
              <p:cNvSpPr/>
              <p:nvPr/>
            </p:nvSpPr>
            <p:spPr>
              <a:xfrm>
                <a:off x="4198175" y="1190675"/>
                <a:ext cx="658375" cy="653100"/>
              </a:xfrm>
              <a:custGeom>
                <a:avLst/>
                <a:gdLst/>
                <a:ahLst/>
                <a:cxnLst/>
                <a:rect l="l" t="t" r="r" b="b"/>
                <a:pathLst>
                  <a:path w="26335" h="26124" extrusionOk="0">
                    <a:moveTo>
                      <a:pt x="322" y="0"/>
                    </a:moveTo>
                    <a:lnTo>
                      <a:pt x="0" y="956"/>
                    </a:lnTo>
                    <a:lnTo>
                      <a:pt x="25488" y="26123"/>
                    </a:lnTo>
                    <a:cubicBezTo>
                      <a:pt x="25801" y="26013"/>
                      <a:pt x="26123" y="25912"/>
                      <a:pt x="26334" y="25802"/>
                    </a:cubicBez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11"/>
              <p:cNvSpPr/>
              <p:nvPr/>
            </p:nvSpPr>
            <p:spPr>
              <a:xfrm>
                <a:off x="4171725" y="1278025"/>
                <a:ext cx="597475" cy="592175"/>
              </a:xfrm>
              <a:custGeom>
                <a:avLst/>
                <a:gdLst/>
                <a:ahLst/>
                <a:cxnLst/>
                <a:rect l="l" t="t" r="r" b="b"/>
                <a:pathLst>
                  <a:path w="23899" h="23687" extrusionOk="0">
                    <a:moveTo>
                      <a:pt x="212" y="0"/>
                    </a:moveTo>
                    <a:cubicBezTo>
                      <a:pt x="212" y="423"/>
                      <a:pt x="111" y="736"/>
                      <a:pt x="1" y="1159"/>
                    </a:cubicBezTo>
                    <a:lnTo>
                      <a:pt x="22841" y="23686"/>
                    </a:lnTo>
                    <a:cubicBezTo>
                      <a:pt x="23163" y="23576"/>
                      <a:pt x="23586" y="23576"/>
                      <a:pt x="23899" y="23475"/>
                    </a:cubicBezTo>
                    <a:lnTo>
                      <a:pt x="21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11"/>
              <p:cNvSpPr/>
              <p:nvPr/>
            </p:nvSpPr>
            <p:spPr>
              <a:xfrm>
                <a:off x="4182300" y="1232975"/>
                <a:ext cx="631950" cy="626650"/>
              </a:xfrm>
              <a:custGeom>
                <a:avLst/>
                <a:gdLst/>
                <a:ahLst/>
                <a:cxnLst/>
                <a:rect l="l" t="t" r="r" b="b"/>
                <a:pathLst>
                  <a:path w="25278" h="25066" extrusionOk="0">
                    <a:moveTo>
                      <a:pt x="322" y="0"/>
                    </a:moveTo>
                    <a:lnTo>
                      <a:pt x="1" y="956"/>
                    </a:lnTo>
                    <a:lnTo>
                      <a:pt x="24322" y="25065"/>
                    </a:lnTo>
                    <a:lnTo>
                      <a:pt x="25277" y="24744"/>
                    </a:ln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11"/>
              <p:cNvSpPr/>
              <p:nvPr/>
            </p:nvSpPr>
            <p:spPr>
              <a:xfrm>
                <a:off x="4259075" y="1079650"/>
                <a:ext cx="708500" cy="700675"/>
              </a:xfrm>
              <a:custGeom>
                <a:avLst/>
                <a:gdLst/>
                <a:ahLst/>
                <a:cxnLst/>
                <a:rect l="l" t="t" r="r" b="b"/>
                <a:pathLst>
                  <a:path w="28340" h="28027" extrusionOk="0">
                    <a:moveTo>
                      <a:pt x="635" y="0"/>
                    </a:moveTo>
                    <a:cubicBezTo>
                      <a:pt x="424" y="322"/>
                      <a:pt x="212" y="533"/>
                      <a:pt x="1" y="745"/>
                    </a:cubicBezTo>
                    <a:lnTo>
                      <a:pt x="27595" y="28026"/>
                    </a:lnTo>
                    <a:cubicBezTo>
                      <a:pt x="27807" y="27916"/>
                      <a:pt x="28018" y="27705"/>
                      <a:pt x="28340" y="2749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11"/>
              <p:cNvSpPr/>
              <p:nvPr/>
            </p:nvSpPr>
            <p:spPr>
              <a:xfrm>
                <a:off x="4235175" y="1114125"/>
                <a:ext cx="697925" cy="689875"/>
              </a:xfrm>
              <a:custGeom>
                <a:avLst/>
                <a:gdLst/>
                <a:ahLst/>
                <a:cxnLst/>
                <a:rect l="l" t="t" r="r" b="b"/>
                <a:pathLst>
                  <a:path w="27917" h="27595" extrusionOk="0">
                    <a:moveTo>
                      <a:pt x="534" y="0"/>
                    </a:moveTo>
                    <a:cubicBezTo>
                      <a:pt x="322" y="313"/>
                      <a:pt x="212" y="525"/>
                      <a:pt x="1" y="846"/>
                    </a:cubicBezTo>
                    <a:lnTo>
                      <a:pt x="27071" y="27595"/>
                    </a:lnTo>
                    <a:cubicBezTo>
                      <a:pt x="27392" y="27493"/>
                      <a:pt x="27604" y="27282"/>
                      <a:pt x="27917" y="27172"/>
                    </a:cubicBezTo>
                    <a:lnTo>
                      <a:pt x="53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11"/>
              <p:cNvSpPr/>
              <p:nvPr/>
            </p:nvSpPr>
            <p:spPr>
              <a:xfrm>
                <a:off x="4214025" y="1151125"/>
                <a:ext cx="682075" cy="674025"/>
              </a:xfrm>
              <a:custGeom>
                <a:avLst/>
                <a:gdLst/>
                <a:ahLst/>
                <a:cxnLst/>
                <a:rect l="l" t="t" r="r" b="b"/>
                <a:pathLst>
                  <a:path w="27283" h="26961" extrusionOk="0">
                    <a:moveTo>
                      <a:pt x="534" y="1"/>
                    </a:moveTo>
                    <a:cubicBezTo>
                      <a:pt x="322" y="314"/>
                      <a:pt x="212" y="525"/>
                      <a:pt x="1" y="847"/>
                    </a:cubicBezTo>
                    <a:lnTo>
                      <a:pt x="26436" y="26961"/>
                    </a:lnTo>
                    <a:cubicBezTo>
                      <a:pt x="26758" y="26859"/>
                      <a:pt x="27071" y="26749"/>
                      <a:pt x="27282" y="26538"/>
                    </a:cubicBezTo>
                    <a:lnTo>
                      <a:pt x="53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11"/>
              <p:cNvSpPr/>
              <p:nvPr/>
            </p:nvSpPr>
            <p:spPr>
              <a:xfrm>
                <a:off x="4166450" y="1328150"/>
                <a:ext cx="552625" cy="549875"/>
              </a:xfrm>
              <a:custGeom>
                <a:avLst/>
                <a:gdLst/>
                <a:ahLst/>
                <a:cxnLst/>
                <a:rect l="l" t="t" r="r" b="b"/>
                <a:pathLst>
                  <a:path w="22105" h="21995" extrusionOk="0">
                    <a:moveTo>
                      <a:pt x="110" y="0"/>
                    </a:moveTo>
                    <a:cubicBezTo>
                      <a:pt x="110" y="423"/>
                      <a:pt x="0" y="846"/>
                      <a:pt x="0" y="1269"/>
                    </a:cubicBezTo>
                    <a:lnTo>
                      <a:pt x="20937" y="21994"/>
                    </a:lnTo>
                    <a:cubicBezTo>
                      <a:pt x="21360" y="21893"/>
                      <a:pt x="21682" y="21893"/>
                      <a:pt x="22105" y="21783"/>
                    </a:cubicBezTo>
                    <a:lnTo>
                      <a:pt x="11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11"/>
              <p:cNvSpPr/>
              <p:nvPr/>
            </p:nvSpPr>
            <p:spPr>
              <a:xfrm>
                <a:off x="4182300" y="1518475"/>
                <a:ext cx="346450" cy="343675"/>
              </a:xfrm>
              <a:custGeom>
                <a:avLst/>
                <a:gdLst/>
                <a:ahLst/>
                <a:cxnLst/>
                <a:rect l="l" t="t" r="r" b="b"/>
                <a:pathLst>
                  <a:path w="13858" h="13747" extrusionOk="0">
                    <a:moveTo>
                      <a:pt x="1" y="1"/>
                    </a:moveTo>
                    <a:lnTo>
                      <a:pt x="1" y="1"/>
                    </a:lnTo>
                    <a:cubicBezTo>
                      <a:pt x="212" y="635"/>
                      <a:pt x="424" y="1269"/>
                      <a:pt x="745" y="1904"/>
                    </a:cubicBezTo>
                    <a:lnTo>
                      <a:pt x="11954" y="13113"/>
                    </a:lnTo>
                    <a:lnTo>
                      <a:pt x="13857" y="13747"/>
                    </a:lnTo>
                    <a:lnTo>
                      <a:pt x="1" y="1"/>
                    </a:lnTo>
                    <a:close/>
                    <a:moveTo>
                      <a:pt x="13857" y="13747"/>
                    </a:moveTo>
                    <a:lnTo>
                      <a:pt x="13857" y="13747"/>
                    </a:lnTo>
                    <a:lnTo>
                      <a:pt x="13857" y="13747"/>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11"/>
              <p:cNvSpPr/>
              <p:nvPr/>
            </p:nvSpPr>
            <p:spPr>
              <a:xfrm>
                <a:off x="4647575" y="897350"/>
                <a:ext cx="499750" cy="494250"/>
              </a:xfrm>
              <a:custGeom>
                <a:avLst/>
                <a:gdLst/>
                <a:ahLst/>
                <a:cxnLst/>
                <a:rect l="l" t="t" r="r" b="b"/>
                <a:pathLst>
                  <a:path w="19990" h="19770" extrusionOk="0">
                    <a:moveTo>
                      <a:pt x="0" y="0"/>
                    </a:moveTo>
                    <a:lnTo>
                      <a:pt x="19990" y="19770"/>
                    </a:lnTo>
                    <a:cubicBezTo>
                      <a:pt x="19990" y="19347"/>
                      <a:pt x="19990" y="18924"/>
                      <a:pt x="19880" y="18399"/>
                    </a:cubicBezTo>
                    <a:lnTo>
                      <a:pt x="137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11"/>
              <p:cNvSpPr/>
              <p:nvPr/>
            </p:nvSpPr>
            <p:spPr>
              <a:xfrm>
                <a:off x="4166450" y="1383750"/>
                <a:ext cx="497000" cy="494275"/>
              </a:xfrm>
              <a:custGeom>
                <a:avLst/>
                <a:gdLst/>
                <a:ahLst/>
                <a:cxnLst/>
                <a:rect l="l" t="t" r="r" b="b"/>
                <a:pathLst>
                  <a:path w="19880" h="19771" extrusionOk="0">
                    <a:moveTo>
                      <a:pt x="0" y="1"/>
                    </a:moveTo>
                    <a:lnTo>
                      <a:pt x="0" y="1371"/>
                    </a:lnTo>
                    <a:lnTo>
                      <a:pt x="18611" y="19770"/>
                    </a:lnTo>
                    <a:lnTo>
                      <a:pt x="19880" y="19770"/>
                    </a:ln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11"/>
              <p:cNvSpPr/>
              <p:nvPr/>
            </p:nvSpPr>
            <p:spPr>
              <a:xfrm>
                <a:off x="4169200" y="1444450"/>
                <a:ext cx="433575" cy="431025"/>
              </a:xfrm>
              <a:custGeom>
                <a:avLst/>
                <a:gdLst/>
                <a:ahLst/>
                <a:cxnLst/>
                <a:rect l="l" t="t" r="r" b="b"/>
                <a:pathLst>
                  <a:path w="17343" h="17241" extrusionOk="0">
                    <a:moveTo>
                      <a:pt x="0" y="1"/>
                    </a:moveTo>
                    <a:lnTo>
                      <a:pt x="0" y="1"/>
                    </a:lnTo>
                    <a:cubicBezTo>
                      <a:pt x="102" y="534"/>
                      <a:pt x="102" y="1058"/>
                      <a:pt x="212" y="1591"/>
                    </a:cubicBezTo>
                    <a:lnTo>
                      <a:pt x="15752" y="17029"/>
                    </a:lnTo>
                    <a:cubicBezTo>
                      <a:pt x="16285" y="17131"/>
                      <a:pt x="16809" y="17131"/>
                      <a:pt x="17342" y="17241"/>
                    </a:cubicBez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11"/>
              <p:cNvSpPr/>
              <p:nvPr/>
            </p:nvSpPr>
            <p:spPr>
              <a:xfrm>
                <a:off x="4222075" y="1613650"/>
                <a:ext cx="211500" cy="211500"/>
              </a:xfrm>
              <a:custGeom>
                <a:avLst/>
                <a:gdLst/>
                <a:ahLst/>
                <a:cxnLst/>
                <a:rect l="l" t="t" r="r" b="b"/>
                <a:pathLst>
                  <a:path w="8460" h="8460" extrusionOk="0">
                    <a:moveTo>
                      <a:pt x="0" y="0"/>
                    </a:moveTo>
                    <a:lnTo>
                      <a:pt x="0" y="0"/>
                    </a:lnTo>
                    <a:cubicBezTo>
                      <a:pt x="846" y="1802"/>
                      <a:pt x="2115" y="3384"/>
                      <a:pt x="3595" y="4864"/>
                    </a:cubicBezTo>
                    <a:cubicBezTo>
                      <a:pt x="5076" y="6345"/>
                      <a:pt x="6658" y="7512"/>
                      <a:pt x="8460" y="8460"/>
                    </a:cubicBez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11"/>
              <p:cNvSpPr/>
              <p:nvPr/>
            </p:nvSpPr>
            <p:spPr>
              <a:xfrm>
                <a:off x="4346200" y="992525"/>
                <a:ext cx="705975" cy="703200"/>
              </a:xfrm>
              <a:custGeom>
                <a:avLst/>
                <a:gdLst/>
                <a:ahLst/>
                <a:cxnLst/>
                <a:rect l="l" t="t" r="r" b="b"/>
                <a:pathLst>
                  <a:path w="28239" h="28128" extrusionOk="0">
                    <a:moveTo>
                      <a:pt x="745" y="0"/>
                    </a:moveTo>
                    <a:cubicBezTo>
                      <a:pt x="424" y="212"/>
                      <a:pt x="212" y="423"/>
                      <a:pt x="1" y="635"/>
                    </a:cubicBezTo>
                    <a:lnTo>
                      <a:pt x="27705" y="28127"/>
                    </a:lnTo>
                    <a:cubicBezTo>
                      <a:pt x="27917" y="27806"/>
                      <a:pt x="28027" y="27595"/>
                      <a:pt x="28238" y="27383"/>
                    </a:cubicBezTo>
                    <a:lnTo>
                      <a:pt x="74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11"/>
              <p:cNvSpPr/>
              <p:nvPr/>
            </p:nvSpPr>
            <p:spPr>
              <a:xfrm>
                <a:off x="4592175" y="897350"/>
                <a:ext cx="552425" cy="549875"/>
              </a:xfrm>
              <a:custGeom>
                <a:avLst/>
                <a:gdLst/>
                <a:ahLst/>
                <a:cxnLst/>
                <a:rect l="l" t="t" r="r" b="b"/>
                <a:pathLst>
                  <a:path w="22097" h="21995" extrusionOk="0">
                    <a:moveTo>
                      <a:pt x="1159" y="0"/>
                    </a:moveTo>
                    <a:cubicBezTo>
                      <a:pt x="846" y="102"/>
                      <a:pt x="423" y="102"/>
                      <a:pt x="0" y="212"/>
                    </a:cubicBezTo>
                    <a:lnTo>
                      <a:pt x="21995" y="21995"/>
                    </a:lnTo>
                    <a:cubicBezTo>
                      <a:pt x="22096" y="21572"/>
                      <a:pt x="22096" y="21149"/>
                      <a:pt x="22096" y="20726"/>
                    </a:cubicBezTo>
                    <a:lnTo>
                      <a:pt x="115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11"/>
              <p:cNvSpPr/>
              <p:nvPr/>
            </p:nvSpPr>
            <p:spPr>
              <a:xfrm>
                <a:off x="4708475" y="899875"/>
                <a:ext cx="433575" cy="431050"/>
              </a:xfrm>
              <a:custGeom>
                <a:avLst/>
                <a:gdLst/>
                <a:ahLst/>
                <a:cxnLst/>
                <a:rect l="l" t="t" r="r" b="b"/>
                <a:pathLst>
                  <a:path w="17343" h="17242" extrusionOk="0">
                    <a:moveTo>
                      <a:pt x="1" y="1"/>
                    </a:moveTo>
                    <a:lnTo>
                      <a:pt x="17343" y="17241"/>
                    </a:lnTo>
                    <a:cubicBezTo>
                      <a:pt x="17343" y="16708"/>
                      <a:pt x="17233" y="16184"/>
                      <a:pt x="17131" y="15651"/>
                    </a:cubicBezTo>
                    <a:lnTo>
                      <a:pt x="1583" y="212"/>
                    </a:lnTo>
                    <a:cubicBezTo>
                      <a:pt x="1058" y="111"/>
                      <a:pt x="525" y="111"/>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1"/>
              <p:cNvSpPr/>
              <p:nvPr/>
            </p:nvSpPr>
            <p:spPr>
              <a:xfrm>
                <a:off x="4541825" y="905175"/>
                <a:ext cx="597475" cy="592175"/>
              </a:xfrm>
              <a:custGeom>
                <a:avLst/>
                <a:gdLst/>
                <a:ahLst/>
                <a:cxnLst/>
                <a:rect l="l" t="t" r="r" b="b"/>
                <a:pathLst>
                  <a:path w="23899" h="23687" extrusionOk="0">
                    <a:moveTo>
                      <a:pt x="1168" y="0"/>
                    </a:moveTo>
                    <a:cubicBezTo>
                      <a:pt x="745" y="110"/>
                      <a:pt x="424" y="110"/>
                      <a:pt x="1" y="212"/>
                    </a:cubicBezTo>
                    <a:lnTo>
                      <a:pt x="23687" y="23687"/>
                    </a:lnTo>
                    <a:cubicBezTo>
                      <a:pt x="23797" y="23264"/>
                      <a:pt x="23797" y="22951"/>
                      <a:pt x="23899" y="22528"/>
                    </a:cubicBezTo>
                    <a:lnTo>
                      <a:pt x="116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11"/>
              <p:cNvSpPr/>
              <p:nvPr/>
            </p:nvSpPr>
            <p:spPr>
              <a:xfrm>
                <a:off x="4782500" y="913200"/>
                <a:ext cx="346225" cy="343700"/>
              </a:xfrm>
              <a:custGeom>
                <a:avLst/>
                <a:gdLst/>
                <a:ahLst/>
                <a:cxnLst/>
                <a:rect l="l" t="t" r="r" b="b"/>
                <a:pathLst>
                  <a:path w="13849" h="13748" extrusionOk="0">
                    <a:moveTo>
                      <a:pt x="1" y="1"/>
                    </a:moveTo>
                    <a:lnTo>
                      <a:pt x="13849" y="13747"/>
                    </a:lnTo>
                    <a:lnTo>
                      <a:pt x="13214" y="11844"/>
                    </a:lnTo>
                    <a:lnTo>
                      <a:pt x="2005" y="635"/>
                    </a:lnTo>
                    <a:cubicBezTo>
                      <a:pt x="1269" y="424"/>
                      <a:pt x="635" y="212"/>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11"/>
              <p:cNvSpPr/>
              <p:nvPr/>
            </p:nvSpPr>
            <p:spPr>
              <a:xfrm>
                <a:off x="4877675" y="950225"/>
                <a:ext cx="214050" cy="211500"/>
              </a:xfrm>
              <a:custGeom>
                <a:avLst/>
                <a:gdLst/>
                <a:ahLst/>
                <a:cxnLst/>
                <a:rect l="l" t="t" r="r" b="b"/>
                <a:pathLst>
                  <a:path w="8562" h="8460" extrusionOk="0">
                    <a:moveTo>
                      <a:pt x="0" y="0"/>
                    </a:moveTo>
                    <a:lnTo>
                      <a:pt x="8561" y="8460"/>
                    </a:lnTo>
                    <a:cubicBezTo>
                      <a:pt x="7614" y="6658"/>
                      <a:pt x="6446" y="5076"/>
                      <a:pt x="4966" y="3595"/>
                    </a:cubicBezTo>
                    <a:cubicBezTo>
                      <a:pt x="3486" y="2115"/>
                      <a:pt x="1794" y="948"/>
                      <a:pt x="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11"/>
              <p:cNvSpPr/>
              <p:nvPr/>
            </p:nvSpPr>
            <p:spPr>
              <a:xfrm>
                <a:off x="4314475" y="1021475"/>
                <a:ext cx="711250" cy="705975"/>
              </a:xfrm>
              <a:custGeom>
                <a:avLst/>
                <a:gdLst/>
                <a:ahLst/>
                <a:cxnLst/>
                <a:rect l="l" t="t" r="r" b="b"/>
                <a:pathLst>
                  <a:path w="28450" h="28239" extrusionOk="0">
                    <a:moveTo>
                      <a:pt x="635" y="1"/>
                    </a:moveTo>
                    <a:cubicBezTo>
                      <a:pt x="424" y="111"/>
                      <a:pt x="212" y="322"/>
                      <a:pt x="1" y="635"/>
                    </a:cubicBezTo>
                    <a:lnTo>
                      <a:pt x="27815" y="28238"/>
                    </a:lnTo>
                    <a:cubicBezTo>
                      <a:pt x="28027" y="27917"/>
                      <a:pt x="28238" y="27705"/>
                      <a:pt x="28450" y="27494"/>
                    </a:cubicBezTo>
                    <a:lnTo>
                      <a:pt x="63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11"/>
              <p:cNvSpPr/>
              <p:nvPr/>
            </p:nvSpPr>
            <p:spPr>
              <a:xfrm>
                <a:off x="4285500" y="1047925"/>
                <a:ext cx="711050" cy="705950"/>
              </a:xfrm>
              <a:custGeom>
                <a:avLst/>
                <a:gdLst/>
                <a:ahLst/>
                <a:cxnLst/>
                <a:rect l="l" t="t" r="r" b="b"/>
                <a:pathLst>
                  <a:path w="28442" h="28238" extrusionOk="0">
                    <a:moveTo>
                      <a:pt x="635" y="0"/>
                    </a:moveTo>
                    <a:cubicBezTo>
                      <a:pt x="424" y="322"/>
                      <a:pt x="212" y="533"/>
                      <a:pt x="1" y="745"/>
                    </a:cubicBezTo>
                    <a:lnTo>
                      <a:pt x="27807" y="28238"/>
                    </a:lnTo>
                    <a:cubicBezTo>
                      <a:pt x="28018" y="28128"/>
                      <a:pt x="28230" y="27916"/>
                      <a:pt x="28441" y="2760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11"/>
              <p:cNvSpPr/>
              <p:nvPr/>
            </p:nvSpPr>
            <p:spPr>
              <a:xfrm>
                <a:off x="4377925" y="971375"/>
                <a:ext cx="697925" cy="689875"/>
              </a:xfrm>
              <a:custGeom>
                <a:avLst/>
                <a:gdLst/>
                <a:ahLst/>
                <a:cxnLst/>
                <a:rect l="l" t="t" r="r" b="b"/>
                <a:pathLst>
                  <a:path w="27917" h="27595" extrusionOk="0">
                    <a:moveTo>
                      <a:pt x="847" y="0"/>
                    </a:moveTo>
                    <a:cubicBezTo>
                      <a:pt x="534" y="102"/>
                      <a:pt x="322" y="313"/>
                      <a:pt x="1" y="423"/>
                    </a:cubicBezTo>
                    <a:lnTo>
                      <a:pt x="27392" y="27595"/>
                    </a:lnTo>
                    <a:cubicBezTo>
                      <a:pt x="27604" y="27282"/>
                      <a:pt x="27705" y="27070"/>
                      <a:pt x="27917" y="26749"/>
                    </a:cubicBezTo>
                    <a:lnTo>
                      <a:pt x="84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11"/>
              <p:cNvSpPr/>
              <p:nvPr/>
            </p:nvSpPr>
            <p:spPr>
              <a:xfrm>
                <a:off x="4414950" y="950225"/>
                <a:ext cx="682050" cy="674025"/>
              </a:xfrm>
              <a:custGeom>
                <a:avLst/>
                <a:gdLst/>
                <a:ahLst/>
                <a:cxnLst/>
                <a:rect l="l" t="t" r="r" b="b"/>
                <a:pathLst>
                  <a:path w="27282" h="26961" extrusionOk="0">
                    <a:moveTo>
                      <a:pt x="846" y="0"/>
                    </a:moveTo>
                    <a:cubicBezTo>
                      <a:pt x="533" y="102"/>
                      <a:pt x="322" y="212"/>
                      <a:pt x="0" y="423"/>
                    </a:cubicBezTo>
                    <a:lnTo>
                      <a:pt x="26859" y="26960"/>
                    </a:lnTo>
                    <a:cubicBezTo>
                      <a:pt x="26969" y="26647"/>
                      <a:pt x="27180" y="26436"/>
                      <a:pt x="27282" y="26114"/>
                    </a:cubicBezTo>
                    <a:lnTo>
                      <a:pt x="84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11"/>
              <p:cNvSpPr/>
              <p:nvPr/>
            </p:nvSpPr>
            <p:spPr>
              <a:xfrm>
                <a:off x="4454700" y="931600"/>
                <a:ext cx="660925" cy="653100"/>
              </a:xfrm>
              <a:custGeom>
                <a:avLst/>
                <a:gdLst/>
                <a:ahLst/>
                <a:cxnLst/>
                <a:rect l="l" t="t" r="r" b="b"/>
                <a:pathLst>
                  <a:path w="26437" h="26124" extrusionOk="0">
                    <a:moveTo>
                      <a:pt x="948" y="1"/>
                    </a:moveTo>
                    <a:lnTo>
                      <a:pt x="0" y="322"/>
                    </a:lnTo>
                    <a:lnTo>
                      <a:pt x="26013" y="26123"/>
                    </a:lnTo>
                    <a:cubicBezTo>
                      <a:pt x="26115" y="25802"/>
                      <a:pt x="26225" y="25489"/>
                      <a:pt x="26436" y="25167"/>
                    </a:cubicBezTo>
                    <a:lnTo>
                      <a:pt x="94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11"/>
              <p:cNvSpPr/>
              <p:nvPr/>
            </p:nvSpPr>
            <p:spPr>
              <a:xfrm>
                <a:off x="4497000" y="915750"/>
                <a:ext cx="631725" cy="626650"/>
              </a:xfrm>
              <a:custGeom>
                <a:avLst/>
                <a:gdLst/>
                <a:ahLst/>
                <a:cxnLst/>
                <a:rect l="l" t="t" r="r" b="b"/>
                <a:pathLst>
                  <a:path w="25269" h="25066" extrusionOk="0">
                    <a:moveTo>
                      <a:pt x="948" y="0"/>
                    </a:moveTo>
                    <a:lnTo>
                      <a:pt x="0" y="322"/>
                    </a:lnTo>
                    <a:lnTo>
                      <a:pt x="24956" y="25065"/>
                    </a:lnTo>
                    <a:lnTo>
                      <a:pt x="25269" y="24110"/>
                    </a:lnTo>
                    <a:lnTo>
                      <a:pt x="94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415" name="Google Shape;415;p11"/>
          <p:cNvGrpSpPr/>
          <p:nvPr/>
        </p:nvGrpSpPr>
        <p:grpSpPr>
          <a:xfrm>
            <a:off x="0" y="2150950"/>
            <a:ext cx="914700" cy="1059975"/>
            <a:chOff x="248675" y="2139825"/>
            <a:chExt cx="914700" cy="1059975"/>
          </a:xfrm>
        </p:grpSpPr>
        <p:sp>
          <p:nvSpPr>
            <p:cNvPr id="416" name="Google Shape;416;p11"/>
            <p:cNvSpPr/>
            <p:nvPr/>
          </p:nvSpPr>
          <p:spPr>
            <a:xfrm>
              <a:off x="521075" y="2298425"/>
              <a:ext cx="31750" cy="742750"/>
            </a:xfrm>
            <a:custGeom>
              <a:avLst/>
              <a:gdLst/>
              <a:ahLst/>
              <a:cxnLst/>
              <a:rect l="l" t="t" r="r" b="b"/>
              <a:pathLst>
                <a:path w="1270" h="29710" extrusionOk="0">
                  <a:moveTo>
                    <a:pt x="1" y="1"/>
                  </a:moveTo>
                  <a:lnTo>
                    <a:pt x="1" y="29710"/>
                  </a:lnTo>
                  <a:lnTo>
                    <a:pt x="1270" y="28974"/>
                  </a:lnTo>
                  <a:lnTo>
                    <a:pt x="1270" y="737"/>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11"/>
            <p:cNvSpPr/>
            <p:nvPr/>
          </p:nvSpPr>
          <p:spPr>
            <a:xfrm>
              <a:off x="576500" y="2330150"/>
              <a:ext cx="31725" cy="679325"/>
            </a:xfrm>
            <a:custGeom>
              <a:avLst/>
              <a:gdLst/>
              <a:ahLst/>
              <a:cxnLst/>
              <a:rect l="l" t="t" r="r" b="b"/>
              <a:pathLst>
                <a:path w="1269" h="27173" extrusionOk="0">
                  <a:moveTo>
                    <a:pt x="0" y="1"/>
                  </a:moveTo>
                  <a:lnTo>
                    <a:pt x="0" y="27172"/>
                  </a:lnTo>
                  <a:lnTo>
                    <a:pt x="1269" y="26436"/>
                  </a:lnTo>
                  <a:lnTo>
                    <a:pt x="1269" y="737"/>
                  </a:lnTo>
                  <a:lnTo>
                    <a:pt x="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11"/>
            <p:cNvSpPr/>
            <p:nvPr/>
          </p:nvSpPr>
          <p:spPr>
            <a:xfrm>
              <a:off x="1078775" y="2620950"/>
              <a:ext cx="31750" cy="97725"/>
            </a:xfrm>
            <a:custGeom>
              <a:avLst/>
              <a:gdLst/>
              <a:ahLst/>
              <a:cxnLst/>
              <a:rect l="l" t="t" r="r" b="b"/>
              <a:pathLst>
                <a:path w="1270" h="3909" extrusionOk="0">
                  <a:moveTo>
                    <a:pt x="0" y="0"/>
                  </a:moveTo>
                  <a:lnTo>
                    <a:pt x="0" y="3908"/>
                  </a:lnTo>
                  <a:lnTo>
                    <a:pt x="1269" y="3172"/>
                  </a:lnTo>
                  <a:lnTo>
                    <a:pt x="1269" y="736"/>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11"/>
            <p:cNvSpPr/>
            <p:nvPr/>
          </p:nvSpPr>
          <p:spPr>
            <a:xfrm>
              <a:off x="632100" y="2361875"/>
              <a:ext cx="31750" cy="613325"/>
            </a:xfrm>
            <a:custGeom>
              <a:avLst/>
              <a:gdLst/>
              <a:ahLst/>
              <a:cxnLst/>
              <a:rect l="l" t="t" r="r" b="b"/>
              <a:pathLst>
                <a:path w="1270" h="24533" extrusionOk="0">
                  <a:moveTo>
                    <a:pt x="1" y="0"/>
                  </a:moveTo>
                  <a:lnTo>
                    <a:pt x="1" y="24533"/>
                  </a:lnTo>
                  <a:lnTo>
                    <a:pt x="1270" y="23788"/>
                  </a:lnTo>
                  <a:lnTo>
                    <a:pt x="1270" y="736"/>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11"/>
            <p:cNvSpPr/>
            <p:nvPr/>
          </p:nvSpPr>
          <p:spPr>
            <a:xfrm>
              <a:off x="465450" y="2266700"/>
              <a:ext cx="31750" cy="806200"/>
            </a:xfrm>
            <a:custGeom>
              <a:avLst/>
              <a:gdLst/>
              <a:ahLst/>
              <a:cxnLst/>
              <a:rect l="l" t="t" r="r" b="b"/>
              <a:pathLst>
                <a:path w="1270" h="32248" extrusionOk="0">
                  <a:moveTo>
                    <a:pt x="1" y="1"/>
                  </a:moveTo>
                  <a:lnTo>
                    <a:pt x="1" y="32248"/>
                  </a:lnTo>
                  <a:lnTo>
                    <a:pt x="1270" y="31512"/>
                  </a:lnTo>
                  <a:lnTo>
                    <a:pt x="1270" y="63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11"/>
            <p:cNvSpPr/>
            <p:nvPr/>
          </p:nvSpPr>
          <p:spPr>
            <a:xfrm>
              <a:off x="248675" y="2139825"/>
              <a:ext cx="23925" cy="1059975"/>
            </a:xfrm>
            <a:custGeom>
              <a:avLst/>
              <a:gdLst/>
              <a:ahLst/>
              <a:cxnLst/>
              <a:rect l="l" t="t" r="r" b="b"/>
              <a:pathLst>
                <a:path w="957" h="42399" extrusionOk="0">
                  <a:moveTo>
                    <a:pt x="1" y="0"/>
                  </a:moveTo>
                  <a:lnTo>
                    <a:pt x="1" y="42398"/>
                  </a:lnTo>
                  <a:lnTo>
                    <a:pt x="957" y="41764"/>
                  </a:lnTo>
                  <a:lnTo>
                    <a:pt x="957" y="635"/>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11"/>
            <p:cNvSpPr/>
            <p:nvPr/>
          </p:nvSpPr>
          <p:spPr>
            <a:xfrm>
              <a:off x="410050" y="2232225"/>
              <a:ext cx="31750" cy="872400"/>
            </a:xfrm>
            <a:custGeom>
              <a:avLst/>
              <a:gdLst/>
              <a:ahLst/>
              <a:cxnLst/>
              <a:rect l="l" t="t" r="r" b="b"/>
              <a:pathLst>
                <a:path w="1270" h="34896" extrusionOk="0">
                  <a:moveTo>
                    <a:pt x="0" y="1"/>
                  </a:moveTo>
                  <a:lnTo>
                    <a:pt x="0" y="34896"/>
                  </a:lnTo>
                  <a:lnTo>
                    <a:pt x="1269" y="34160"/>
                  </a:lnTo>
                  <a:lnTo>
                    <a:pt x="1269" y="745"/>
                  </a:lnTo>
                  <a:lnTo>
                    <a:pt x="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11"/>
            <p:cNvSpPr/>
            <p:nvPr/>
          </p:nvSpPr>
          <p:spPr>
            <a:xfrm>
              <a:off x="299025" y="2168800"/>
              <a:ext cx="29000" cy="1002025"/>
            </a:xfrm>
            <a:custGeom>
              <a:avLst/>
              <a:gdLst/>
              <a:ahLst/>
              <a:cxnLst/>
              <a:rect l="l" t="t" r="r" b="b"/>
              <a:pathLst>
                <a:path w="1160" h="40081" extrusionOk="0">
                  <a:moveTo>
                    <a:pt x="0" y="0"/>
                  </a:moveTo>
                  <a:lnTo>
                    <a:pt x="0" y="40081"/>
                  </a:lnTo>
                  <a:lnTo>
                    <a:pt x="1159" y="39336"/>
                  </a:lnTo>
                  <a:lnTo>
                    <a:pt x="1159" y="744"/>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11"/>
            <p:cNvSpPr/>
            <p:nvPr/>
          </p:nvSpPr>
          <p:spPr>
            <a:xfrm>
              <a:off x="354425" y="2200500"/>
              <a:ext cx="31750" cy="935850"/>
            </a:xfrm>
            <a:custGeom>
              <a:avLst/>
              <a:gdLst/>
              <a:ahLst/>
              <a:cxnLst/>
              <a:rect l="l" t="t" r="r" b="b"/>
              <a:pathLst>
                <a:path w="1270" h="37434" extrusionOk="0">
                  <a:moveTo>
                    <a:pt x="1" y="1"/>
                  </a:moveTo>
                  <a:lnTo>
                    <a:pt x="1" y="37434"/>
                  </a:lnTo>
                  <a:lnTo>
                    <a:pt x="1270" y="36698"/>
                  </a:lnTo>
                  <a:lnTo>
                    <a:pt x="1270" y="74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11"/>
            <p:cNvSpPr/>
            <p:nvPr/>
          </p:nvSpPr>
          <p:spPr>
            <a:xfrm>
              <a:off x="1136925" y="2652675"/>
              <a:ext cx="26450" cy="34275"/>
            </a:xfrm>
            <a:custGeom>
              <a:avLst/>
              <a:gdLst/>
              <a:ahLst/>
              <a:cxnLst/>
              <a:rect l="l" t="t" r="r" b="b"/>
              <a:pathLst>
                <a:path w="1058" h="1371" extrusionOk="0">
                  <a:moveTo>
                    <a:pt x="0" y="0"/>
                  </a:moveTo>
                  <a:lnTo>
                    <a:pt x="0" y="1371"/>
                  </a:lnTo>
                  <a:lnTo>
                    <a:pt x="1058" y="635"/>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11"/>
            <p:cNvSpPr/>
            <p:nvPr/>
          </p:nvSpPr>
          <p:spPr>
            <a:xfrm>
              <a:off x="745675" y="2427850"/>
              <a:ext cx="29200" cy="483900"/>
            </a:xfrm>
            <a:custGeom>
              <a:avLst/>
              <a:gdLst/>
              <a:ahLst/>
              <a:cxnLst/>
              <a:rect l="l" t="t" r="r" b="b"/>
              <a:pathLst>
                <a:path w="1168" h="19356" extrusionOk="0">
                  <a:moveTo>
                    <a:pt x="1" y="1"/>
                  </a:moveTo>
                  <a:lnTo>
                    <a:pt x="1" y="19356"/>
                  </a:lnTo>
                  <a:lnTo>
                    <a:pt x="1168" y="18611"/>
                  </a:lnTo>
                  <a:lnTo>
                    <a:pt x="1168" y="63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11"/>
            <p:cNvSpPr/>
            <p:nvPr/>
          </p:nvSpPr>
          <p:spPr>
            <a:xfrm>
              <a:off x="856700" y="2491300"/>
              <a:ext cx="31750" cy="357025"/>
            </a:xfrm>
            <a:custGeom>
              <a:avLst/>
              <a:gdLst/>
              <a:ahLst/>
              <a:cxnLst/>
              <a:rect l="l" t="t" r="r" b="b"/>
              <a:pathLst>
                <a:path w="1270" h="14281" extrusionOk="0">
                  <a:moveTo>
                    <a:pt x="1" y="1"/>
                  </a:moveTo>
                  <a:lnTo>
                    <a:pt x="1" y="14280"/>
                  </a:lnTo>
                  <a:lnTo>
                    <a:pt x="1270" y="13536"/>
                  </a:lnTo>
                  <a:lnTo>
                    <a:pt x="1270" y="74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11"/>
            <p:cNvSpPr/>
            <p:nvPr/>
          </p:nvSpPr>
          <p:spPr>
            <a:xfrm>
              <a:off x="687525" y="2393600"/>
              <a:ext cx="31750" cy="549875"/>
            </a:xfrm>
            <a:custGeom>
              <a:avLst/>
              <a:gdLst/>
              <a:ahLst/>
              <a:cxnLst/>
              <a:rect l="l" t="t" r="r" b="b"/>
              <a:pathLst>
                <a:path w="1270" h="21995" extrusionOk="0">
                  <a:moveTo>
                    <a:pt x="0" y="0"/>
                  </a:moveTo>
                  <a:lnTo>
                    <a:pt x="0" y="21995"/>
                  </a:lnTo>
                  <a:lnTo>
                    <a:pt x="1269" y="21250"/>
                  </a:lnTo>
                  <a:lnTo>
                    <a:pt x="1269" y="736"/>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11"/>
            <p:cNvSpPr/>
            <p:nvPr/>
          </p:nvSpPr>
          <p:spPr>
            <a:xfrm>
              <a:off x="801300" y="2459575"/>
              <a:ext cx="31750" cy="420450"/>
            </a:xfrm>
            <a:custGeom>
              <a:avLst/>
              <a:gdLst/>
              <a:ahLst/>
              <a:cxnLst/>
              <a:rect l="l" t="t" r="r" b="b"/>
              <a:pathLst>
                <a:path w="1270" h="16818" extrusionOk="0">
                  <a:moveTo>
                    <a:pt x="0" y="1"/>
                  </a:moveTo>
                  <a:lnTo>
                    <a:pt x="0" y="16818"/>
                  </a:lnTo>
                  <a:lnTo>
                    <a:pt x="1269" y="16074"/>
                  </a:lnTo>
                  <a:lnTo>
                    <a:pt x="1269" y="745"/>
                  </a:lnTo>
                  <a:lnTo>
                    <a:pt x="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11"/>
            <p:cNvSpPr/>
            <p:nvPr/>
          </p:nvSpPr>
          <p:spPr>
            <a:xfrm>
              <a:off x="1023350" y="2589225"/>
              <a:ext cx="31750" cy="161175"/>
            </a:xfrm>
            <a:custGeom>
              <a:avLst/>
              <a:gdLst/>
              <a:ahLst/>
              <a:cxnLst/>
              <a:rect l="l" t="t" r="r" b="b"/>
              <a:pathLst>
                <a:path w="1270" h="6447" extrusionOk="0">
                  <a:moveTo>
                    <a:pt x="1" y="0"/>
                  </a:moveTo>
                  <a:lnTo>
                    <a:pt x="1" y="6446"/>
                  </a:lnTo>
                  <a:lnTo>
                    <a:pt x="1270" y="5710"/>
                  </a:lnTo>
                  <a:lnTo>
                    <a:pt x="1270" y="635"/>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11"/>
            <p:cNvSpPr/>
            <p:nvPr/>
          </p:nvSpPr>
          <p:spPr>
            <a:xfrm>
              <a:off x="967725" y="2554750"/>
              <a:ext cx="31750" cy="227375"/>
            </a:xfrm>
            <a:custGeom>
              <a:avLst/>
              <a:gdLst/>
              <a:ahLst/>
              <a:cxnLst/>
              <a:rect l="l" t="t" r="r" b="b"/>
              <a:pathLst>
                <a:path w="1270" h="9095" extrusionOk="0">
                  <a:moveTo>
                    <a:pt x="1" y="0"/>
                  </a:moveTo>
                  <a:lnTo>
                    <a:pt x="1" y="9094"/>
                  </a:lnTo>
                  <a:lnTo>
                    <a:pt x="1270" y="8358"/>
                  </a:lnTo>
                  <a:lnTo>
                    <a:pt x="1270" y="745"/>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11"/>
            <p:cNvSpPr/>
            <p:nvPr/>
          </p:nvSpPr>
          <p:spPr>
            <a:xfrm>
              <a:off x="912325" y="2523025"/>
              <a:ext cx="31750" cy="290825"/>
            </a:xfrm>
            <a:custGeom>
              <a:avLst/>
              <a:gdLst/>
              <a:ahLst/>
              <a:cxnLst/>
              <a:rect l="l" t="t" r="r" b="b"/>
              <a:pathLst>
                <a:path w="1270" h="11633" extrusionOk="0">
                  <a:moveTo>
                    <a:pt x="1" y="1"/>
                  </a:moveTo>
                  <a:lnTo>
                    <a:pt x="1" y="11632"/>
                  </a:lnTo>
                  <a:lnTo>
                    <a:pt x="1269" y="10896"/>
                  </a:lnTo>
                  <a:lnTo>
                    <a:pt x="1269" y="74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33" name="Google Shape;433;p11"/>
          <p:cNvSpPr/>
          <p:nvPr/>
        </p:nvSpPr>
        <p:spPr>
          <a:xfrm>
            <a:off x="2598700" y="-576825"/>
            <a:ext cx="1171025" cy="1173750"/>
          </a:xfrm>
          <a:custGeom>
            <a:avLst/>
            <a:gdLst/>
            <a:ahLst/>
            <a:cxnLst/>
            <a:rect l="l" t="t" r="r" b="b"/>
            <a:pathLst>
              <a:path w="46841" h="46950" extrusionOk="0">
                <a:moveTo>
                  <a:pt x="23365" y="1802"/>
                </a:moveTo>
                <a:lnTo>
                  <a:pt x="45148" y="23475"/>
                </a:lnTo>
                <a:lnTo>
                  <a:pt x="23365" y="45258"/>
                </a:lnTo>
                <a:lnTo>
                  <a:pt x="1692" y="23475"/>
                </a:lnTo>
                <a:lnTo>
                  <a:pt x="23365" y="1802"/>
                </a:lnTo>
                <a:close/>
                <a:moveTo>
                  <a:pt x="23365" y="0"/>
                </a:moveTo>
                <a:lnTo>
                  <a:pt x="0" y="23475"/>
                </a:lnTo>
                <a:lnTo>
                  <a:pt x="23365" y="46950"/>
                </a:lnTo>
                <a:lnTo>
                  <a:pt x="46840" y="23475"/>
                </a:lnTo>
                <a:lnTo>
                  <a:pt x="23365" y="0"/>
                </a:lnTo>
                <a:close/>
              </a:path>
            </a:pathLst>
          </a:custGeom>
          <a:noFill/>
          <a:ln w="11430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34" name="Google Shape;434;p11"/>
          <p:cNvGrpSpPr/>
          <p:nvPr/>
        </p:nvGrpSpPr>
        <p:grpSpPr>
          <a:xfrm>
            <a:off x="-14504" y="4509521"/>
            <a:ext cx="675898" cy="633990"/>
            <a:chOff x="731675" y="1636850"/>
            <a:chExt cx="805600" cy="755650"/>
          </a:xfrm>
        </p:grpSpPr>
        <p:sp>
          <p:nvSpPr>
            <p:cNvPr id="435" name="Google Shape;435;p11"/>
            <p:cNvSpPr/>
            <p:nvPr/>
          </p:nvSpPr>
          <p:spPr>
            <a:xfrm>
              <a:off x="731675" y="1636850"/>
              <a:ext cx="105950" cy="108875"/>
            </a:xfrm>
            <a:custGeom>
              <a:avLst/>
              <a:gdLst/>
              <a:ahLst/>
              <a:cxnLst/>
              <a:rect l="l" t="t" r="r" b="b"/>
              <a:pathLst>
                <a:path w="4238" h="4355" extrusionOk="0">
                  <a:moveTo>
                    <a:pt x="2115" y="1"/>
                  </a:moveTo>
                  <a:cubicBezTo>
                    <a:pt x="892" y="1"/>
                    <a:pt x="0" y="1009"/>
                    <a:pt x="0" y="2231"/>
                  </a:cubicBezTo>
                  <a:cubicBezTo>
                    <a:pt x="0" y="3346"/>
                    <a:pt x="892"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11"/>
            <p:cNvSpPr/>
            <p:nvPr/>
          </p:nvSpPr>
          <p:spPr>
            <a:xfrm>
              <a:off x="731675" y="1834900"/>
              <a:ext cx="105950" cy="108650"/>
            </a:xfrm>
            <a:custGeom>
              <a:avLst/>
              <a:gdLst/>
              <a:ahLst/>
              <a:cxnLst/>
              <a:rect l="l" t="t" r="r" b="b"/>
              <a:pathLst>
                <a:path w="4238" h="4346" extrusionOk="0">
                  <a:moveTo>
                    <a:pt x="2115" y="1"/>
                  </a:moveTo>
                  <a:cubicBezTo>
                    <a:pt x="892" y="1"/>
                    <a:pt x="0" y="1000"/>
                    <a:pt x="0" y="2115"/>
                  </a:cubicBezTo>
                  <a:cubicBezTo>
                    <a:pt x="0" y="3346"/>
                    <a:pt x="892"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11"/>
            <p:cNvSpPr/>
            <p:nvPr/>
          </p:nvSpPr>
          <p:spPr>
            <a:xfrm>
              <a:off x="731675" y="2069075"/>
              <a:ext cx="105950" cy="108650"/>
            </a:xfrm>
            <a:custGeom>
              <a:avLst/>
              <a:gdLst/>
              <a:ahLst/>
              <a:cxnLst/>
              <a:rect l="l" t="t" r="r" b="b"/>
              <a:pathLst>
                <a:path w="4238" h="4346" extrusionOk="0">
                  <a:moveTo>
                    <a:pt x="2115" y="1"/>
                  </a:moveTo>
                  <a:cubicBezTo>
                    <a:pt x="892" y="1"/>
                    <a:pt x="0" y="1000"/>
                    <a:pt x="0" y="2231"/>
                  </a:cubicBezTo>
                  <a:cubicBezTo>
                    <a:pt x="0" y="3346"/>
                    <a:pt x="892"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p11"/>
            <p:cNvSpPr/>
            <p:nvPr/>
          </p:nvSpPr>
          <p:spPr>
            <a:xfrm>
              <a:off x="731675" y="2283625"/>
              <a:ext cx="105950" cy="108875"/>
            </a:xfrm>
            <a:custGeom>
              <a:avLst/>
              <a:gdLst/>
              <a:ahLst/>
              <a:cxnLst/>
              <a:rect l="l" t="t" r="r" b="b"/>
              <a:pathLst>
                <a:path w="4238" h="4355" extrusionOk="0">
                  <a:moveTo>
                    <a:pt x="2115" y="1"/>
                  </a:moveTo>
                  <a:cubicBezTo>
                    <a:pt x="892" y="1"/>
                    <a:pt x="0" y="1009"/>
                    <a:pt x="0" y="2124"/>
                  </a:cubicBezTo>
                  <a:cubicBezTo>
                    <a:pt x="0" y="3346"/>
                    <a:pt x="892"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11"/>
            <p:cNvSpPr/>
            <p:nvPr/>
          </p:nvSpPr>
          <p:spPr>
            <a:xfrm>
              <a:off x="971425" y="1636850"/>
              <a:ext cx="105950" cy="108875"/>
            </a:xfrm>
            <a:custGeom>
              <a:avLst/>
              <a:gdLst/>
              <a:ahLst/>
              <a:cxnLst/>
              <a:rect l="l" t="t" r="r" b="b"/>
              <a:pathLst>
                <a:path w="4238" h="4355" extrusionOk="0">
                  <a:moveTo>
                    <a:pt x="2115" y="1"/>
                  </a:moveTo>
                  <a:cubicBezTo>
                    <a:pt x="893" y="1"/>
                    <a:pt x="0" y="1009"/>
                    <a:pt x="0" y="2231"/>
                  </a:cubicBezTo>
                  <a:cubicBezTo>
                    <a:pt x="0" y="3346"/>
                    <a:pt x="893"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11"/>
            <p:cNvSpPr/>
            <p:nvPr/>
          </p:nvSpPr>
          <p:spPr>
            <a:xfrm>
              <a:off x="971425" y="1834900"/>
              <a:ext cx="105950" cy="108650"/>
            </a:xfrm>
            <a:custGeom>
              <a:avLst/>
              <a:gdLst/>
              <a:ahLst/>
              <a:cxnLst/>
              <a:rect l="l" t="t" r="r" b="b"/>
              <a:pathLst>
                <a:path w="4238" h="4346" extrusionOk="0">
                  <a:moveTo>
                    <a:pt x="2115" y="1"/>
                  </a:moveTo>
                  <a:cubicBezTo>
                    <a:pt x="893" y="1"/>
                    <a:pt x="0" y="1000"/>
                    <a:pt x="0" y="2115"/>
                  </a:cubicBezTo>
                  <a:cubicBezTo>
                    <a:pt x="0" y="3346"/>
                    <a:pt x="893"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41;p11"/>
            <p:cNvSpPr/>
            <p:nvPr/>
          </p:nvSpPr>
          <p:spPr>
            <a:xfrm>
              <a:off x="971425" y="2069075"/>
              <a:ext cx="105950" cy="108650"/>
            </a:xfrm>
            <a:custGeom>
              <a:avLst/>
              <a:gdLst/>
              <a:ahLst/>
              <a:cxnLst/>
              <a:rect l="l" t="t" r="r" b="b"/>
              <a:pathLst>
                <a:path w="4238" h="4346" extrusionOk="0">
                  <a:moveTo>
                    <a:pt x="2115" y="1"/>
                  </a:moveTo>
                  <a:cubicBezTo>
                    <a:pt x="893" y="1"/>
                    <a:pt x="0" y="1000"/>
                    <a:pt x="0" y="2231"/>
                  </a:cubicBezTo>
                  <a:cubicBezTo>
                    <a:pt x="0" y="3346"/>
                    <a:pt x="893"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p11"/>
            <p:cNvSpPr/>
            <p:nvPr/>
          </p:nvSpPr>
          <p:spPr>
            <a:xfrm>
              <a:off x="971425" y="2283625"/>
              <a:ext cx="105950" cy="108875"/>
            </a:xfrm>
            <a:custGeom>
              <a:avLst/>
              <a:gdLst/>
              <a:ahLst/>
              <a:cxnLst/>
              <a:rect l="l" t="t" r="r" b="b"/>
              <a:pathLst>
                <a:path w="4238" h="4355" extrusionOk="0">
                  <a:moveTo>
                    <a:pt x="2115" y="1"/>
                  </a:moveTo>
                  <a:cubicBezTo>
                    <a:pt x="893" y="1"/>
                    <a:pt x="0" y="1009"/>
                    <a:pt x="0" y="2124"/>
                  </a:cubicBezTo>
                  <a:cubicBezTo>
                    <a:pt x="0" y="3346"/>
                    <a:pt x="893"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11"/>
            <p:cNvSpPr/>
            <p:nvPr/>
          </p:nvSpPr>
          <p:spPr>
            <a:xfrm>
              <a:off x="1202700" y="1636850"/>
              <a:ext cx="105975" cy="108875"/>
            </a:xfrm>
            <a:custGeom>
              <a:avLst/>
              <a:gdLst/>
              <a:ahLst/>
              <a:cxnLst/>
              <a:rect l="l" t="t" r="r" b="b"/>
              <a:pathLst>
                <a:path w="4239" h="4355" extrusionOk="0">
                  <a:moveTo>
                    <a:pt x="2124" y="1"/>
                  </a:moveTo>
                  <a:cubicBezTo>
                    <a:pt x="893" y="1"/>
                    <a:pt x="1" y="1009"/>
                    <a:pt x="1" y="2231"/>
                  </a:cubicBezTo>
                  <a:cubicBezTo>
                    <a:pt x="1" y="3346"/>
                    <a:pt x="893" y="4354"/>
                    <a:pt x="2124" y="4354"/>
                  </a:cubicBezTo>
                  <a:cubicBezTo>
                    <a:pt x="3346" y="4354"/>
                    <a:pt x="4238" y="3346"/>
                    <a:pt x="4238" y="2231"/>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p11"/>
            <p:cNvSpPr/>
            <p:nvPr/>
          </p:nvSpPr>
          <p:spPr>
            <a:xfrm>
              <a:off x="1202700" y="1834900"/>
              <a:ext cx="105975" cy="108650"/>
            </a:xfrm>
            <a:custGeom>
              <a:avLst/>
              <a:gdLst/>
              <a:ahLst/>
              <a:cxnLst/>
              <a:rect l="l" t="t" r="r" b="b"/>
              <a:pathLst>
                <a:path w="4239" h="4346" extrusionOk="0">
                  <a:moveTo>
                    <a:pt x="2124" y="1"/>
                  </a:moveTo>
                  <a:cubicBezTo>
                    <a:pt x="893" y="1"/>
                    <a:pt x="1" y="1000"/>
                    <a:pt x="1" y="2115"/>
                  </a:cubicBezTo>
                  <a:cubicBezTo>
                    <a:pt x="1" y="3346"/>
                    <a:pt x="893" y="4345"/>
                    <a:pt x="2124" y="4345"/>
                  </a:cubicBezTo>
                  <a:cubicBezTo>
                    <a:pt x="3346" y="4345"/>
                    <a:pt x="4238" y="3346"/>
                    <a:pt x="4238" y="2115"/>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11"/>
            <p:cNvSpPr/>
            <p:nvPr/>
          </p:nvSpPr>
          <p:spPr>
            <a:xfrm>
              <a:off x="1202700" y="2069075"/>
              <a:ext cx="105975" cy="108650"/>
            </a:xfrm>
            <a:custGeom>
              <a:avLst/>
              <a:gdLst/>
              <a:ahLst/>
              <a:cxnLst/>
              <a:rect l="l" t="t" r="r" b="b"/>
              <a:pathLst>
                <a:path w="4239" h="4346" extrusionOk="0">
                  <a:moveTo>
                    <a:pt x="2124" y="1"/>
                  </a:moveTo>
                  <a:cubicBezTo>
                    <a:pt x="893" y="1"/>
                    <a:pt x="1" y="1000"/>
                    <a:pt x="1" y="2231"/>
                  </a:cubicBezTo>
                  <a:cubicBezTo>
                    <a:pt x="1" y="3346"/>
                    <a:pt x="893" y="4345"/>
                    <a:pt x="2124" y="4345"/>
                  </a:cubicBezTo>
                  <a:cubicBezTo>
                    <a:pt x="3346" y="4345"/>
                    <a:pt x="4238" y="3346"/>
                    <a:pt x="4238" y="2231"/>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11"/>
            <p:cNvSpPr/>
            <p:nvPr/>
          </p:nvSpPr>
          <p:spPr>
            <a:xfrm>
              <a:off x="1202700" y="2283625"/>
              <a:ext cx="105975" cy="108875"/>
            </a:xfrm>
            <a:custGeom>
              <a:avLst/>
              <a:gdLst/>
              <a:ahLst/>
              <a:cxnLst/>
              <a:rect l="l" t="t" r="r" b="b"/>
              <a:pathLst>
                <a:path w="4239" h="4355" extrusionOk="0">
                  <a:moveTo>
                    <a:pt x="2124" y="1"/>
                  </a:moveTo>
                  <a:cubicBezTo>
                    <a:pt x="893" y="1"/>
                    <a:pt x="1" y="1009"/>
                    <a:pt x="1" y="2124"/>
                  </a:cubicBezTo>
                  <a:cubicBezTo>
                    <a:pt x="1" y="3346"/>
                    <a:pt x="893" y="4354"/>
                    <a:pt x="2124" y="4354"/>
                  </a:cubicBezTo>
                  <a:cubicBezTo>
                    <a:pt x="3346" y="4354"/>
                    <a:pt x="4238" y="3346"/>
                    <a:pt x="4238" y="2124"/>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p11"/>
            <p:cNvSpPr/>
            <p:nvPr/>
          </p:nvSpPr>
          <p:spPr>
            <a:xfrm>
              <a:off x="1428625" y="1636850"/>
              <a:ext cx="108650" cy="108875"/>
            </a:xfrm>
            <a:custGeom>
              <a:avLst/>
              <a:gdLst/>
              <a:ahLst/>
              <a:cxnLst/>
              <a:rect l="l" t="t" r="r" b="b"/>
              <a:pathLst>
                <a:path w="4346" h="4355" extrusionOk="0">
                  <a:moveTo>
                    <a:pt x="2231" y="1"/>
                  </a:moveTo>
                  <a:cubicBezTo>
                    <a:pt x="1000" y="1"/>
                    <a:pt x="1" y="1009"/>
                    <a:pt x="1" y="2231"/>
                  </a:cubicBezTo>
                  <a:cubicBezTo>
                    <a:pt x="1" y="3346"/>
                    <a:pt x="1000" y="4354"/>
                    <a:pt x="2231" y="4354"/>
                  </a:cubicBezTo>
                  <a:cubicBezTo>
                    <a:pt x="3346" y="4354"/>
                    <a:pt x="4345" y="3346"/>
                    <a:pt x="4345" y="2231"/>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8" name="Google Shape;448;p11"/>
            <p:cNvSpPr/>
            <p:nvPr/>
          </p:nvSpPr>
          <p:spPr>
            <a:xfrm>
              <a:off x="1428625" y="1834900"/>
              <a:ext cx="108650" cy="108650"/>
            </a:xfrm>
            <a:custGeom>
              <a:avLst/>
              <a:gdLst/>
              <a:ahLst/>
              <a:cxnLst/>
              <a:rect l="l" t="t" r="r" b="b"/>
              <a:pathLst>
                <a:path w="4346" h="4346" extrusionOk="0">
                  <a:moveTo>
                    <a:pt x="2231" y="1"/>
                  </a:moveTo>
                  <a:cubicBezTo>
                    <a:pt x="1000" y="1"/>
                    <a:pt x="1" y="1000"/>
                    <a:pt x="1" y="2115"/>
                  </a:cubicBezTo>
                  <a:cubicBezTo>
                    <a:pt x="1" y="3346"/>
                    <a:pt x="1000" y="4345"/>
                    <a:pt x="2231" y="4345"/>
                  </a:cubicBezTo>
                  <a:cubicBezTo>
                    <a:pt x="3346" y="4345"/>
                    <a:pt x="4345" y="3346"/>
                    <a:pt x="4345" y="2115"/>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9" name="Google Shape;449;p11"/>
            <p:cNvSpPr/>
            <p:nvPr/>
          </p:nvSpPr>
          <p:spPr>
            <a:xfrm>
              <a:off x="1428625" y="2069075"/>
              <a:ext cx="108650" cy="108650"/>
            </a:xfrm>
            <a:custGeom>
              <a:avLst/>
              <a:gdLst/>
              <a:ahLst/>
              <a:cxnLst/>
              <a:rect l="l" t="t" r="r" b="b"/>
              <a:pathLst>
                <a:path w="4346" h="4346" extrusionOk="0">
                  <a:moveTo>
                    <a:pt x="2231" y="1"/>
                  </a:moveTo>
                  <a:cubicBezTo>
                    <a:pt x="1000" y="1"/>
                    <a:pt x="1" y="1000"/>
                    <a:pt x="1" y="2231"/>
                  </a:cubicBezTo>
                  <a:cubicBezTo>
                    <a:pt x="1" y="3346"/>
                    <a:pt x="1000" y="4345"/>
                    <a:pt x="2231" y="4345"/>
                  </a:cubicBezTo>
                  <a:cubicBezTo>
                    <a:pt x="3346" y="4345"/>
                    <a:pt x="4345" y="3346"/>
                    <a:pt x="4345" y="2231"/>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0" name="Google Shape;450;p11"/>
            <p:cNvSpPr/>
            <p:nvPr/>
          </p:nvSpPr>
          <p:spPr>
            <a:xfrm>
              <a:off x="1428625" y="2283625"/>
              <a:ext cx="108650" cy="108875"/>
            </a:xfrm>
            <a:custGeom>
              <a:avLst/>
              <a:gdLst/>
              <a:ahLst/>
              <a:cxnLst/>
              <a:rect l="l" t="t" r="r" b="b"/>
              <a:pathLst>
                <a:path w="4346" h="4355" extrusionOk="0">
                  <a:moveTo>
                    <a:pt x="2231" y="1"/>
                  </a:moveTo>
                  <a:cubicBezTo>
                    <a:pt x="1000" y="1"/>
                    <a:pt x="1" y="1009"/>
                    <a:pt x="1" y="2124"/>
                  </a:cubicBezTo>
                  <a:cubicBezTo>
                    <a:pt x="1" y="3346"/>
                    <a:pt x="1000" y="4354"/>
                    <a:pt x="2231" y="4354"/>
                  </a:cubicBezTo>
                  <a:cubicBezTo>
                    <a:pt x="3346" y="4354"/>
                    <a:pt x="4345" y="3346"/>
                    <a:pt x="4345" y="2124"/>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lt1"/>
        </a:solidFill>
        <a:effectLst/>
      </p:bgPr>
    </p:bg>
    <p:spTree>
      <p:nvGrpSpPr>
        <p:cNvPr id="1" name="Shape 451"/>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ackground">
  <p:cSld name="BLANK_1">
    <p:spTree>
      <p:nvGrpSpPr>
        <p:cNvPr id="1" name="Shape 452"/>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hree columns">
  <p:cSld name="BLANK_1_1">
    <p:spTree>
      <p:nvGrpSpPr>
        <p:cNvPr id="1" name="Shape 453"/>
        <p:cNvGrpSpPr/>
        <p:nvPr/>
      </p:nvGrpSpPr>
      <p:grpSpPr>
        <a:xfrm>
          <a:off x="0" y="0"/>
          <a:ext cx="0" cy="0"/>
          <a:chOff x="0" y="0"/>
          <a:chExt cx="0" cy="0"/>
        </a:xfrm>
      </p:grpSpPr>
      <p:sp>
        <p:nvSpPr>
          <p:cNvPr id="454" name="Google Shape;454;p14"/>
          <p:cNvSpPr txBox="1">
            <a:spLocks noGrp="1"/>
          </p:cNvSpPr>
          <p:nvPr>
            <p:ph type="title"/>
          </p:nvPr>
        </p:nvSpPr>
        <p:spPr>
          <a:xfrm>
            <a:off x="707074" y="535600"/>
            <a:ext cx="77238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455" name="Google Shape;455;p14"/>
          <p:cNvSpPr txBox="1">
            <a:spLocks noGrp="1"/>
          </p:cNvSpPr>
          <p:nvPr>
            <p:ph type="subTitle" idx="1"/>
          </p:nvPr>
        </p:nvSpPr>
        <p:spPr>
          <a:xfrm>
            <a:off x="834600" y="2114550"/>
            <a:ext cx="1552500" cy="457200"/>
          </a:xfrm>
          <a:prstGeom prst="rect">
            <a:avLst/>
          </a:prstGeom>
        </p:spPr>
        <p:txBody>
          <a:bodyPr spcFirstLastPara="1" wrap="square" lIns="91425" tIns="91425" rIns="91425" bIns="91425" anchor="ctr" anchorCtr="0">
            <a:noAutofit/>
          </a:bodyPr>
          <a:lstStyle>
            <a:lvl1pPr lvl="0" algn="ctr">
              <a:lnSpc>
                <a:spcPct val="100000"/>
              </a:lnSpc>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1pPr>
            <a:lvl2pPr lvl="1">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2pPr>
            <a:lvl3pPr lvl="2">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3pPr>
            <a:lvl4pPr lvl="3">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4pPr>
            <a:lvl5pPr lvl="4">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5pPr>
            <a:lvl6pPr lvl="5">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6pPr>
            <a:lvl7pPr lvl="6">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7pPr>
            <a:lvl8pPr lvl="7">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8pPr>
            <a:lvl9pPr lvl="8">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9pPr>
          </a:lstStyle>
          <a:p>
            <a:endParaRPr/>
          </a:p>
        </p:txBody>
      </p:sp>
      <p:sp>
        <p:nvSpPr>
          <p:cNvPr id="456" name="Google Shape;456;p14"/>
          <p:cNvSpPr txBox="1">
            <a:spLocks noGrp="1"/>
          </p:cNvSpPr>
          <p:nvPr>
            <p:ph type="subTitle" idx="2"/>
          </p:nvPr>
        </p:nvSpPr>
        <p:spPr>
          <a:xfrm>
            <a:off x="723900" y="2828925"/>
            <a:ext cx="1773900" cy="6711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457" name="Google Shape;457;p14"/>
          <p:cNvSpPr txBox="1">
            <a:spLocks noGrp="1"/>
          </p:cNvSpPr>
          <p:nvPr>
            <p:ph type="subTitle" idx="3"/>
          </p:nvPr>
        </p:nvSpPr>
        <p:spPr>
          <a:xfrm>
            <a:off x="3806231" y="2114550"/>
            <a:ext cx="1552500" cy="457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1pPr>
            <a:lvl2pPr lvl="1"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2pPr>
            <a:lvl3pPr lvl="2"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3pPr>
            <a:lvl4pPr lvl="3"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4pPr>
            <a:lvl5pPr lvl="4"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5pPr>
            <a:lvl6pPr lvl="5"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6pPr>
            <a:lvl7pPr lvl="6"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7pPr>
            <a:lvl8pPr lvl="7"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8pPr>
            <a:lvl9pPr lvl="8"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9pPr>
          </a:lstStyle>
          <a:p>
            <a:endParaRPr/>
          </a:p>
        </p:txBody>
      </p:sp>
      <p:sp>
        <p:nvSpPr>
          <p:cNvPr id="458" name="Google Shape;458;p14"/>
          <p:cNvSpPr txBox="1">
            <a:spLocks noGrp="1"/>
          </p:cNvSpPr>
          <p:nvPr>
            <p:ph type="subTitle" idx="4"/>
          </p:nvPr>
        </p:nvSpPr>
        <p:spPr>
          <a:xfrm>
            <a:off x="3695531" y="2828925"/>
            <a:ext cx="1773900" cy="6711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459" name="Google Shape;459;p14"/>
          <p:cNvSpPr txBox="1">
            <a:spLocks noGrp="1"/>
          </p:cNvSpPr>
          <p:nvPr>
            <p:ph type="subTitle" idx="5"/>
          </p:nvPr>
        </p:nvSpPr>
        <p:spPr>
          <a:xfrm>
            <a:off x="6749625" y="2114550"/>
            <a:ext cx="1552500" cy="457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1pPr>
            <a:lvl2pPr lvl="1"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2pPr>
            <a:lvl3pPr lvl="2"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3pPr>
            <a:lvl4pPr lvl="3"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4pPr>
            <a:lvl5pPr lvl="4"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5pPr>
            <a:lvl6pPr lvl="5"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6pPr>
            <a:lvl7pPr lvl="6"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7pPr>
            <a:lvl8pPr lvl="7"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8pPr>
            <a:lvl9pPr lvl="8"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9pPr>
          </a:lstStyle>
          <a:p>
            <a:endParaRPr/>
          </a:p>
        </p:txBody>
      </p:sp>
      <p:sp>
        <p:nvSpPr>
          <p:cNvPr id="460" name="Google Shape;460;p14"/>
          <p:cNvSpPr txBox="1">
            <a:spLocks noGrp="1"/>
          </p:cNvSpPr>
          <p:nvPr>
            <p:ph type="subTitle" idx="6"/>
          </p:nvPr>
        </p:nvSpPr>
        <p:spPr>
          <a:xfrm>
            <a:off x="6638925" y="2828925"/>
            <a:ext cx="1773900" cy="6711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grpSp>
        <p:nvGrpSpPr>
          <p:cNvPr id="461" name="Google Shape;461;p14"/>
          <p:cNvGrpSpPr/>
          <p:nvPr/>
        </p:nvGrpSpPr>
        <p:grpSpPr>
          <a:xfrm rot="10800000">
            <a:off x="7121538" y="4061763"/>
            <a:ext cx="2022450" cy="1075325"/>
            <a:chOff x="-6300587" y="3973775"/>
            <a:chExt cx="2022450" cy="1075325"/>
          </a:xfrm>
        </p:grpSpPr>
        <p:sp>
          <p:nvSpPr>
            <p:cNvPr id="462" name="Google Shape;462;p14"/>
            <p:cNvSpPr/>
            <p:nvPr/>
          </p:nvSpPr>
          <p:spPr>
            <a:xfrm>
              <a:off x="-6300587" y="3973775"/>
              <a:ext cx="2022450" cy="1075325"/>
            </a:xfrm>
            <a:custGeom>
              <a:avLst/>
              <a:gdLst/>
              <a:ahLst/>
              <a:cxnLst/>
              <a:rect l="l" t="t" r="r" b="b"/>
              <a:pathLst>
                <a:path w="80898" h="43013" extrusionOk="0">
                  <a:moveTo>
                    <a:pt x="34371" y="0"/>
                  </a:moveTo>
                  <a:lnTo>
                    <a:pt x="32780" y="1904"/>
                  </a:lnTo>
                  <a:cubicBezTo>
                    <a:pt x="30352" y="5287"/>
                    <a:pt x="29185" y="9830"/>
                    <a:pt x="27392" y="13848"/>
                  </a:cubicBezTo>
                  <a:cubicBezTo>
                    <a:pt x="25700" y="17866"/>
                    <a:pt x="22629" y="21783"/>
                    <a:pt x="18822" y="21885"/>
                  </a:cubicBezTo>
                  <a:cubicBezTo>
                    <a:pt x="15861" y="21885"/>
                    <a:pt x="13222" y="19668"/>
                    <a:pt x="10896" y="17553"/>
                  </a:cubicBezTo>
                  <a:cubicBezTo>
                    <a:pt x="7402" y="14271"/>
                    <a:pt x="3917" y="10887"/>
                    <a:pt x="0" y="8460"/>
                  </a:cubicBezTo>
                  <a:lnTo>
                    <a:pt x="0" y="26537"/>
                  </a:lnTo>
                  <a:cubicBezTo>
                    <a:pt x="2115" y="29287"/>
                    <a:pt x="4230" y="32036"/>
                    <a:pt x="6455" y="34574"/>
                  </a:cubicBezTo>
                  <a:cubicBezTo>
                    <a:pt x="10438" y="39077"/>
                    <a:pt x="15624" y="43012"/>
                    <a:pt x="20916" y="43012"/>
                  </a:cubicBezTo>
                  <a:cubicBezTo>
                    <a:pt x="22087" y="43012"/>
                    <a:pt x="23262" y="42820"/>
                    <a:pt x="24431" y="42399"/>
                  </a:cubicBezTo>
                  <a:cubicBezTo>
                    <a:pt x="29608" y="40605"/>
                    <a:pt x="32992" y="34785"/>
                    <a:pt x="35428" y="29075"/>
                  </a:cubicBezTo>
                  <a:cubicBezTo>
                    <a:pt x="37856" y="23365"/>
                    <a:pt x="39869" y="17020"/>
                    <a:pt x="43777" y="12689"/>
                  </a:cubicBezTo>
                  <a:cubicBezTo>
                    <a:pt x="48430" y="7504"/>
                    <a:pt x="55096" y="5812"/>
                    <a:pt x="61331" y="4966"/>
                  </a:cubicBezTo>
                  <a:cubicBezTo>
                    <a:pt x="67675" y="4120"/>
                    <a:pt x="74231" y="3908"/>
                    <a:pt x="80051" y="846"/>
                  </a:cubicBezTo>
                  <a:cubicBezTo>
                    <a:pt x="80263" y="736"/>
                    <a:pt x="80576" y="525"/>
                    <a:pt x="80897" y="423"/>
                  </a:cubicBezTo>
                  <a:lnTo>
                    <a:pt x="8089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463;p14"/>
            <p:cNvSpPr/>
            <p:nvPr/>
          </p:nvSpPr>
          <p:spPr>
            <a:xfrm>
              <a:off x="-6300587" y="3973775"/>
              <a:ext cx="859275" cy="547125"/>
            </a:xfrm>
            <a:custGeom>
              <a:avLst/>
              <a:gdLst/>
              <a:ahLst/>
              <a:cxnLst/>
              <a:rect l="l" t="t" r="r" b="b"/>
              <a:pathLst>
                <a:path w="34371" h="21885" extrusionOk="0">
                  <a:moveTo>
                    <a:pt x="0" y="0"/>
                  </a:moveTo>
                  <a:lnTo>
                    <a:pt x="0" y="8460"/>
                  </a:lnTo>
                  <a:cubicBezTo>
                    <a:pt x="3917" y="10887"/>
                    <a:pt x="7402" y="14271"/>
                    <a:pt x="10896" y="17553"/>
                  </a:cubicBezTo>
                  <a:cubicBezTo>
                    <a:pt x="13222" y="19668"/>
                    <a:pt x="15861" y="21885"/>
                    <a:pt x="18822" y="21885"/>
                  </a:cubicBezTo>
                  <a:cubicBezTo>
                    <a:pt x="22629" y="21783"/>
                    <a:pt x="25700" y="17866"/>
                    <a:pt x="27392" y="13848"/>
                  </a:cubicBezTo>
                  <a:cubicBezTo>
                    <a:pt x="29185" y="9830"/>
                    <a:pt x="30352" y="5287"/>
                    <a:pt x="32780" y="1904"/>
                  </a:cubicBezTo>
                  <a:lnTo>
                    <a:pt x="343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64" name="Google Shape;464;p14"/>
          <p:cNvGrpSpPr/>
          <p:nvPr/>
        </p:nvGrpSpPr>
        <p:grpSpPr>
          <a:xfrm>
            <a:off x="8046613" y="-12"/>
            <a:ext cx="1097388" cy="1657725"/>
            <a:chOff x="8003138" y="150175"/>
            <a:chExt cx="1097388" cy="1657725"/>
          </a:xfrm>
        </p:grpSpPr>
        <p:sp>
          <p:nvSpPr>
            <p:cNvPr id="465" name="Google Shape;465;p14"/>
            <p:cNvSpPr/>
            <p:nvPr/>
          </p:nvSpPr>
          <p:spPr>
            <a:xfrm>
              <a:off x="8135500" y="845625"/>
              <a:ext cx="965025" cy="962275"/>
            </a:xfrm>
            <a:custGeom>
              <a:avLst/>
              <a:gdLst/>
              <a:ahLst/>
              <a:cxnLst/>
              <a:rect l="l" t="t" r="r" b="b"/>
              <a:pathLst>
                <a:path w="38601" h="38491" extrusionOk="0">
                  <a:moveTo>
                    <a:pt x="19355" y="7293"/>
                  </a:moveTo>
                  <a:cubicBezTo>
                    <a:pt x="25911" y="7293"/>
                    <a:pt x="31300" y="12690"/>
                    <a:pt x="31300" y="19246"/>
                  </a:cubicBezTo>
                  <a:cubicBezTo>
                    <a:pt x="31300" y="25802"/>
                    <a:pt x="25911" y="31191"/>
                    <a:pt x="19355" y="31191"/>
                  </a:cubicBezTo>
                  <a:cubicBezTo>
                    <a:pt x="12689" y="31191"/>
                    <a:pt x="7402" y="25802"/>
                    <a:pt x="7402" y="19246"/>
                  </a:cubicBezTo>
                  <a:cubicBezTo>
                    <a:pt x="7402" y="12690"/>
                    <a:pt x="12689" y="7293"/>
                    <a:pt x="19355" y="7293"/>
                  </a:cubicBezTo>
                  <a:close/>
                  <a:moveTo>
                    <a:pt x="19355" y="1"/>
                  </a:moveTo>
                  <a:cubicBezTo>
                    <a:pt x="8671" y="1"/>
                    <a:pt x="0" y="8672"/>
                    <a:pt x="0" y="19246"/>
                  </a:cubicBezTo>
                  <a:cubicBezTo>
                    <a:pt x="0" y="29922"/>
                    <a:pt x="8671" y="38491"/>
                    <a:pt x="19355" y="38491"/>
                  </a:cubicBezTo>
                  <a:cubicBezTo>
                    <a:pt x="29929" y="38491"/>
                    <a:pt x="38600" y="29922"/>
                    <a:pt x="38600" y="19246"/>
                  </a:cubicBezTo>
                  <a:cubicBezTo>
                    <a:pt x="38600" y="8672"/>
                    <a:pt x="29929" y="1"/>
                    <a:pt x="193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66" name="Google Shape;466;p14"/>
            <p:cNvGrpSpPr/>
            <p:nvPr/>
          </p:nvGrpSpPr>
          <p:grpSpPr>
            <a:xfrm>
              <a:off x="8003138" y="150175"/>
              <a:ext cx="980875" cy="980675"/>
              <a:chOff x="4166450" y="897350"/>
              <a:chExt cx="980875" cy="980675"/>
            </a:xfrm>
          </p:grpSpPr>
          <p:sp>
            <p:nvSpPr>
              <p:cNvPr id="467" name="Google Shape;467;p14"/>
              <p:cNvSpPr/>
              <p:nvPr/>
            </p:nvSpPr>
            <p:spPr>
              <a:xfrm>
                <a:off x="4198175" y="1190675"/>
                <a:ext cx="658375" cy="653100"/>
              </a:xfrm>
              <a:custGeom>
                <a:avLst/>
                <a:gdLst/>
                <a:ahLst/>
                <a:cxnLst/>
                <a:rect l="l" t="t" r="r" b="b"/>
                <a:pathLst>
                  <a:path w="26335" h="26124" extrusionOk="0">
                    <a:moveTo>
                      <a:pt x="322" y="0"/>
                    </a:moveTo>
                    <a:lnTo>
                      <a:pt x="0" y="956"/>
                    </a:lnTo>
                    <a:lnTo>
                      <a:pt x="25488" y="26123"/>
                    </a:lnTo>
                    <a:cubicBezTo>
                      <a:pt x="25801" y="26013"/>
                      <a:pt x="26123" y="25912"/>
                      <a:pt x="26334" y="25802"/>
                    </a:cubicBez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8" name="Google Shape;468;p14"/>
              <p:cNvSpPr/>
              <p:nvPr/>
            </p:nvSpPr>
            <p:spPr>
              <a:xfrm>
                <a:off x="4171725" y="1278025"/>
                <a:ext cx="597475" cy="592175"/>
              </a:xfrm>
              <a:custGeom>
                <a:avLst/>
                <a:gdLst/>
                <a:ahLst/>
                <a:cxnLst/>
                <a:rect l="l" t="t" r="r" b="b"/>
                <a:pathLst>
                  <a:path w="23899" h="23687" extrusionOk="0">
                    <a:moveTo>
                      <a:pt x="212" y="0"/>
                    </a:moveTo>
                    <a:cubicBezTo>
                      <a:pt x="212" y="423"/>
                      <a:pt x="111" y="736"/>
                      <a:pt x="1" y="1159"/>
                    </a:cubicBezTo>
                    <a:lnTo>
                      <a:pt x="22841" y="23686"/>
                    </a:lnTo>
                    <a:cubicBezTo>
                      <a:pt x="23163" y="23576"/>
                      <a:pt x="23586" y="23576"/>
                      <a:pt x="23899" y="23475"/>
                    </a:cubicBezTo>
                    <a:lnTo>
                      <a:pt x="21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9" name="Google Shape;469;p14"/>
              <p:cNvSpPr/>
              <p:nvPr/>
            </p:nvSpPr>
            <p:spPr>
              <a:xfrm>
                <a:off x="4182300" y="1232975"/>
                <a:ext cx="631950" cy="626650"/>
              </a:xfrm>
              <a:custGeom>
                <a:avLst/>
                <a:gdLst/>
                <a:ahLst/>
                <a:cxnLst/>
                <a:rect l="l" t="t" r="r" b="b"/>
                <a:pathLst>
                  <a:path w="25278" h="25066" extrusionOk="0">
                    <a:moveTo>
                      <a:pt x="322" y="0"/>
                    </a:moveTo>
                    <a:lnTo>
                      <a:pt x="1" y="956"/>
                    </a:lnTo>
                    <a:lnTo>
                      <a:pt x="24322" y="25065"/>
                    </a:lnTo>
                    <a:lnTo>
                      <a:pt x="25277" y="24744"/>
                    </a:ln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0" name="Google Shape;470;p14"/>
              <p:cNvSpPr/>
              <p:nvPr/>
            </p:nvSpPr>
            <p:spPr>
              <a:xfrm>
                <a:off x="4259075" y="1079650"/>
                <a:ext cx="708500" cy="700675"/>
              </a:xfrm>
              <a:custGeom>
                <a:avLst/>
                <a:gdLst/>
                <a:ahLst/>
                <a:cxnLst/>
                <a:rect l="l" t="t" r="r" b="b"/>
                <a:pathLst>
                  <a:path w="28340" h="28027" extrusionOk="0">
                    <a:moveTo>
                      <a:pt x="635" y="0"/>
                    </a:moveTo>
                    <a:cubicBezTo>
                      <a:pt x="424" y="322"/>
                      <a:pt x="212" y="533"/>
                      <a:pt x="1" y="745"/>
                    </a:cubicBezTo>
                    <a:lnTo>
                      <a:pt x="27595" y="28026"/>
                    </a:lnTo>
                    <a:cubicBezTo>
                      <a:pt x="27807" y="27916"/>
                      <a:pt x="28018" y="27705"/>
                      <a:pt x="28340" y="2749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 name="Google Shape;471;p14"/>
              <p:cNvSpPr/>
              <p:nvPr/>
            </p:nvSpPr>
            <p:spPr>
              <a:xfrm>
                <a:off x="4235175" y="1114125"/>
                <a:ext cx="697925" cy="689875"/>
              </a:xfrm>
              <a:custGeom>
                <a:avLst/>
                <a:gdLst/>
                <a:ahLst/>
                <a:cxnLst/>
                <a:rect l="l" t="t" r="r" b="b"/>
                <a:pathLst>
                  <a:path w="27917" h="27595" extrusionOk="0">
                    <a:moveTo>
                      <a:pt x="534" y="0"/>
                    </a:moveTo>
                    <a:cubicBezTo>
                      <a:pt x="322" y="313"/>
                      <a:pt x="212" y="525"/>
                      <a:pt x="1" y="846"/>
                    </a:cubicBezTo>
                    <a:lnTo>
                      <a:pt x="27071" y="27595"/>
                    </a:lnTo>
                    <a:cubicBezTo>
                      <a:pt x="27392" y="27493"/>
                      <a:pt x="27604" y="27282"/>
                      <a:pt x="27917" y="27172"/>
                    </a:cubicBezTo>
                    <a:lnTo>
                      <a:pt x="53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 name="Google Shape;472;p14"/>
              <p:cNvSpPr/>
              <p:nvPr/>
            </p:nvSpPr>
            <p:spPr>
              <a:xfrm>
                <a:off x="4214025" y="1151125"/>
                <a:ext cx="682075" cy="674025"/>
              </a:xfrm>
              <a:custGeom>
                <a:avLst/>
                <a:gdLst/>
                <a:ahLst/>
                <a:cxnLst/>
                <a:rect l="l" t="t" r="r" b="b"/>
                <a:pathLst>
                  <a:path w="27283" h="26961" extrusionOk="0">
                    <a:moveTo>
                      <a:pt x="534" y="1"/>
                    </a:moveTo>
                    <a:cubicBezTo>
                      <a:pt x="322" y="314"/>
                      <a:pt x="212" y="525"/>
                      <a:pt x="1" y="847"/>
                    </a:cubicBezTo>
                    <a:lnTo>
                      <a:pt x="26436" y="26961"/>
                    </a:lnTo>
                    <a:cubicBezTo>
                      <a:pt x="26758" y="26859"/>
                      <a:pt x="27071" y="26749"/>
                      <a:pt x="27282" y="26538"/>
                    </a:cubicBezTo>
                    <a:lnTo>
                      <a:pt x="53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 name="Google Shape;473;p14"/>
              <p:cNvSpPr/>
              <p:nvPr/>
            </p:nvSpPr>
            <p:spPr>
              <a:xfrm>
                <a:off x="4166450" y="1328150"/>
                <a:ext cx="552625" cy="549875"/>
              </a:xfrm>
              <a:custGeom>
                <a:avLst/>
                <a:gdLst/>
                <a:ahLst/>
                <a:cxnLst/>
                <a:rect l="l" t="t" r="r" b="b"/>
                <a:pathLst>
                  <a:path w="22105" h="21995" extrusionOk="0">
                    <a:moveTo>
                      <a:pt x="110" y="0"/>
                    </a:moveTo>
                    <a:cubicBezTo>
                      <a:pt x="110" y="423"/>
                      <a:pt x="0" y="846"/>
                      <a:pt x="0" y="1269"/>
                    </a:cubicBezTo>
                    <a:lnTo>
                      <a:pt x="20937" y="21994"/>
                    </a:lnTo>
                    <a:cubicBezTo>
                      <a:pt x="21360" y="21893"/>
                      <a:pt x="21682" y="21893"/>
                      <a:pt x="22105" y="21783"/>
                    </a:cubicBezTo>
                    <a:lnTo>
                      <a:pt x="11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 name="Google Shape;474;p14"/>
              <p:cNvSpPr/>
              <p:nvPr/>
            </p:nvSpPr>
            <p:spPr>
              <a:xfrm>
                <a:off x="4182300" y="1518475"/>
                <a:ext cx="346450" cy="343675"/>
              </a:xfrm>
              <a:custGeom>
                <a:avLst/>
                <a:gdLst/>
                <a:ahLst/>
                <a:cxnLst/>
                <a:rect l="l" t="t" r="r" b="b"/>
                <a:pathLst>
                  <a:path w="13858" h="13747" extrusionOk="0">
                    <a:moveTo>
                      <a:pt x="1" y="1"/>
                    </a:moveTo>
                    <a:lnTo>
                      <a:pt x="1" y="1"/>
                    </a:lnTo>
                    <a:cubicBezTo>
                      <a:pt x="212" y="635"/>
                      <a:pt x="424" y="1269"/>
                      <a:pt x="745" y="1904"/>
                    </a:cubicBezTo>
                    <a:lnTo>
                      <a:pt x="11954" y="13113"/>
                    </a:lnTo>
                    <a:lnTo>
                      <a:pt x="13857" y="13747"/>
                    </a:lnTo>
                    <a:lnTo>
                      <a:pt x="1" y="1"/>
                    </a:lnTo>
                    <a:close/>
                    <a:moveTo>
                      <a:pt x="13857" y="13747"/>
                    </a:moveTo>
                    <a:lnTo>
                      <a:pt x="13857" y="13747"/>
                    </a:lnTo>
                    <a:lnTo>
                      <a:pt x="13857" y="13747"/>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 name="Google Shape;475;p14"/>
              <p:cNvSpPr/>
              <p:nvPr/>
            </p:nvSpPr>
            <p:spPr>
              <a:xfrm>
                <a:off x="4647575" y="897350"/>
                <a:ext cx="499750" cy="494250"/>
              </a:xfrm>
              <a:custGeom>
                <a:avLst/>
                <a:gdLst/>
                <a:ahLst/>
                <a:cxnLst/>
                <a:rect l="l" t="t" r="r" b="b"/>
                <a:pathLst>
                  <a:path w="19990" h="19770" extrusionOk="0">
                    <a:moveTo>
                      <a:pt x="0" y="0"/>
                    </a:moveTo>
                    <a:lnTo>
                      <a:pt x="19990" y="19770"/>
                    </a:lnTo>
                    <a:cubicBezTo>
                      <a:pt x="19990" y="19347"/>
                      <a:pt x="19990" y="18924"/>
                      <a:pt x="19880" y="18399"/>
                    </a:cubicBezTo>
                    <a:lnTo>
                      <a:pt x="137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 name="Google Shape;476;p14"/>
              <p:cNvSpPr/>
              <p:nvPr/>
            </p:nvSpPr>
            <p:spPr>
              <a:xfrm>
                <a:off x="4166450" y="1383750"/>
                <a:ext cx="497000" cy="494275"/>
              </a:xfrm>
              <a:custGeom>
                <a:avLst/>
                <a:gdLst/>
                <a:ahLst/>
                <a:cxnLst/>
                <a:rect l="l" t="t" r="r" b="b"/>
                <a:pathLst>
                  <a:path w="19880" h="19771" extrusionOk="0">
                    <a:moveTo>
                      <a:pt x="0" y="1"/>
                    </a:moveTo>
                    <a:lnTo>
                      <a:pt x="0" y="1371"/>
                    </a:lnTo>
                    <a:lnTo>
                      <a:pt x="18611" y="19770"/>
                    </a:lnTo>
                    <a:lnTo>
                      <a:pt x="19880" y="19770"/>
                    </a:ln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 name="Google Shape;477;p14"/>
              <p:cNvSpPr/>
              <p:nvPr/>
            </p:nvSpPr>
            <p:spPr>
              <a:xfrm>
                <a:off x="4169200" y="1444450"/>
                <a:ext cx="433575" cy="431025"/>
              </a:xfrm>
              <a:custGeom>
                <a:avLst/>
                <a:gdLst/>
                <a:ahLst/>
                <a:cxnLst/>
                <a:rect l="l" t="t" r="r" b="b"/>
                <a:pathLst>
                  <a:path w="17343" h="17241" extrusionOk="0">
                    <a:moveTo>
                      <a:pt x="0" y="1"/>
                    </a:moveTo>
                    <a:lnTo>
                      <a:pt x="0" y="1"/>
                    </a:lnTo>
                    <a:cubicBezTo>
                      <a:pt x="102" y="534"/>
                      <a:pt x="102" y="1058"/>
                      <a:pt x="212" y="1591"/>
                    </a:cubicBezTo>
                    <a:lnTo>
                      <a:pt x="15752" y="17029"/>
                    </a:lnTo>
                    <a:cubicBezTo>
                      <a:pt x="16285" y="17131"/>
                      <a:pt x="16809" y="17131"/>
                      <a:pt x="17342" y="17241"/>
                    </a:cubicBez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 name="Google Shape;478;p14"/>
              <p:cNvSpPr/>
              <p:nvPr/>
            </p:nvSpPr>
            <p:spPr>
              <a:xfrm>
                <a:off x="4222075" y="1613650"/>
                <a:ext cx="211500" cy="211500"/>
              </a:xfrm>
              <a:custGeom>
                <a:avLst/>
                <a:gdLst/>
                <a:ahLst/>
                <a:cxnLst/>
                <a:rect l="l" t="t" r="r" b="b"/>
                <a:pathLst>
                  <a:path w="8460" h="8460" extrusionOk="0">
                    <a:moveTo>
                      <a:pt x="0" y="0"/>
                    </a:moveTo>
                    <a:lnTo>
                      <a:pt x="0" y="0"/>
                    </a:lnTo>
                    <a:cubicBezTo>
                      <a:pt x="846" y="1802"/>
                      <a:pt x="2115" y="3384"/>
                      <a:pt x="3595" y="4864"/>
                    </a:cubicBezTo>
                    <a:cubicBezTo>
                      <a:pt x="5076" y="6345"/>
                      <a:pt x="6658" y="7512"/>
                      <a:pt x="8460" y="8460"/>
                    </a:cubicBez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14"/>
              <p:cNvSpPr/>
              <p:nvPr/>
            </p:nvSpPr>
            <p:spPr>
              <a:xfrm>
                <a:off x="4346200" y="992525"/>
                <a:ext cx="705975" cy="703200"/>
              </a:xfrm>
              <a:custGeom>
                <a:avLst/>
                <a:gdLst/>
                <a:ahLst/>
                <a:cxnLst/>
                <a:rect l="l" t="t" r="r" b="b"/>
                <a:pathLst>
                  <a:path w="28239" h="28128" extrusionOk="0">
                    <a:moveTo>
                      <a:pt x="745" y="0"/>
                    </a:moveTo>
                    <a:cubicBezTo>
                      <a:pt x="424" y="212"/>
                      <a:pt x="212" y="423"/>
                      <a:pt x="1" y="635"/>
                    </a:cubicBezTo>
                    <a:lnTo>
                      <a:pt x="27705" y="28127"/>
                    </a:lnTo>
                    <a:cubicBezTo>
                      <a:pt x="27917" y="27806"/>
                      <a:pt x="28027" y="27595"/>
                      <a:pt x="28238" y="27383"/>
                    </a:cubicBezTo>
                    <a:lnTo>
                      <a:pt x="74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 name="Google Shape;480;p14"/>
              <p:cNvSpPr/>
              <p:nvPr/>
            </p:nvSpPr>
            <p:spPr>
              <a:xfrm>
                <a:off x="4592175" y="897350"/>
                <a:ext cx="552425" cy="549875"/>
              </a:xfrm>
              <a:custGeom>
                <a:avLst/>
                <a:gdLst/>
                <a:ahLst/>
                <a:cxnLst/>
                <a:rect l="l" t="t" r="r" b="b"/>
                <a:pathLst>
                  <a:path w="22097" h="21995" extrusionOk="0">
                    <a:moveTo>
                      <a:pt x="1159" y="0"/>
                    </a:moveTo>
                    <a:cubicBezTo>
                      <a:pt x="846" y="102"/>
                      <a:pt x="423" y="102"/>
                      <a:pt x="0" y="212"/>
                    </a:cubicBezTo>
                    <a:lnTo>
                      <a:pt x="21995" y="21995"/>
                    </a:lnTo>
                    <a:cubicBezTo>
                      <a:pt x="22096" y="21572"/>
                      <a:pt x="22096" y="21149"/>
                      <a:pt x="22096" y="20726"/>
                    </a:cubicBezTo>
                    <a:lnTo>
                      <a:pt x="115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 name="Google Shape;481;p14"/>
              <p:cNvSpPr/>
              <p:nvPr/>
            </p:nvSpPr>
            <p:spPr>
              <a:xfrm>
                <a:off x="4708475" y="899875"/>
                <a:ext cx="433575" cy="431050"/>
              </a:xfrm>
              <a:custGeom>
                <a:avLst/>
                <a:gdLst/>
                <a:ahLst/>
                <a:cxnLst/>
                <a:rect l="l" t="t" r="r" b="b"/>
                <a:pathLst>
                  <a:path w="17343" h="17242" extrusionOk="0">
                    <a:moveTo>
                      <a:pt x="1" y="1"/>
                    </a:moveTo>
                    <a:lnTo>
                      <a:pt x="17343" y="17241"/>
                    </a:lnTo>
                    <a:cubicBezTo>
                      <a:pt x="17343" y="16708"/>
                      <a:pt x="17233" y="16184"/>
                      <a:pt x="17131" y="15651"/>
                    </a:cubicBezTo>
                    <a:lnTo>
                      <a:pt x="1583" y="212"/>
                    </a:lnTo>
                    <a:cubicBezTo>
                      <a:pt x="1058" y="111"/>
                      <a:pt x="525" y="111"/>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14"/>
              <p:cNvSpPr/>
              <p:nvPr/>
            </p:nvSpPr>
            <p:spPr>
              <a:xfrm>
                <a:off x="4541825" y="905175"/>
                <a:ext cx="597475" cy="592175"/>
              </a:xfrm>
              <a:custGeom>
                <a:avLst/>
                <a:gdLst/>
                <a:ahLst/>
                <a:cxnLst/>
                <a:rect l="l" t="t" r="r" b="b"/>
                <a:pathLst>
                  <a:path w="23899" h="23687" extrusionOk="0">
                    <a:moveTo>
                      <a:pt x="1168" y="0"/>
                    </a:moveTo>
                    <a:cubicBezTo>
                      <a:pt x="745" y="110"/>
                      <a:pt x="424" y="110"/>
                      <a:pt x="1" y="212"/>
                    </a:cubicBezTo>
                    <a:lnTo>
                      <a:pt x="23687" y="23687"/>
                    </a:lnTo>
                    <a:cubicBezTo>
                      <a:pt x="23797" y="23264"/>
                      <a:pt x="23797" y="22951"/>
                      <a:pt x="23899" y="22528"/>
                    </a:cubicBezTo>
                    <a:lnTo>
                      <a:pt x="116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14"/>
              <p:cNvSpPr/>
              <p:nvPr/>
            </p:nvSpPr>
            <p:spPr>
              <a:xfrm>
                <a:off x="4782500" y="913200"/>
                <a:ext cx="346225" cy="343700"/>
              </a:xfrm>
              <a:custGeom>
                <a:avLst/>
                <a:gdLst/>
                <a:ahLst/>
                <a:cxnLst/>
                <a:rect l="l" t="t" r="r" b="b"/>
                <a:pathLst>
                  <a:path w="13849" h="13748" extrusionOk="0">
                    <a:moveTo>
                      <a:pt x="1" y="1"/>
                    </a:moveTo>
                    <a:lnTo>
                      <a:pt x="13849" y="13747"/>
                    </a:lnTo>
                    <a:lnTo>
                      <a:pt x="13214" y="11844"/>
                    </a:lnTo>
                    <a:lnTo>
                      <a:pt x="2005" y="635"/>
                    </a:lnTo>
                    <a:cubicBezTo>
                      <a:pt x="1269" y="424"/>
                      <a:pt x="635" y="212"/>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14"/>
              <p:cNvSpPr/>
              <p:nvPr/>
            </p:nvSpPr>
            <p:spPr>
              <a:xfrm>
                <a:off x="4877675" y="950225"/>
                <a:ext cx="214050" cy="211500"/>
              </a:xfrm>
              <a:custGeom>
                <a:avLst/>
                <a:gdLst/>
                <a:ahLst/>
                <a:cxnLst/>
                <a:rect l="l" t="t" r="r" b="b"/>
                <a:pathLst>
                  <a:path w="8562" h="8460" extrusionOk="0">
                    <a:moveTo>
                      <a:pt x="0" y="0"/>
                    </a:moveTo>
                    <a:lnTo>
                      <a:pt x="8561" y="8460"/>
                    </a:lnTo>
                    <a:cubicBezTo>
                      <a:pt x="7614" y="6658"/>
                      <a:pt x="6446" y="5076"/>
                      <a:pt x="4966" y="3595"/>
                    </a:cubicBezTo>
                    <a:cubicBezTo>
                      <a:pt x="3486" y="2115"/>
                      <a:pt x="1794" y="948"/>
                      <a:pt x="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14"/>
              <p:cNvSpPr/>
              <p:nvPr/>
            </p:nvSpPr>
            <p:spPr>
              <a:xfrm>
                <a:off x="4314475" y="1021475"/>
                <a:ext cx="711250" cy="705975"/>
              </a:xfrm>
              <a:custGeom>
                <a:avLst/>
                <a:gdLst/>
                <a:ahLst/>
                <a:cxnLst/>
                <a:rect l="l" t="t" r="r" b="b"/>
                <a:pathLst>
                  <a:path w="28450" h="28239" extrusionOk="0">
                    <a:moveTo>
                      <a:pt x="635" y="1"/>
                    </a:moveTo>
                    <a:cubicBezTo>
                      <a:pt x="424" y="111"/>
                      <a:pt x="212" y="322"/>
                      <a:pt x="1" y="635"/>
                    </a:cubicBezTo>
                    <a:lnTo>
                      <a:pt x="27815" y="28238"/>
                    </a:lnTo>
                    <a:cubicBezTo>
                      <a:pt x="28027" y="27917"/>
                      <a:pt x="28238" y="27705"/>
                      <a:pt x="28450" y="27494"/>
                    </a:cubicBezTo>
                    <a:lnTo>
                      <a:pt x="63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14"/>
              <p:cNvSpPr/>
              <p:nvPr/>
            </p:nvSpPr>
            <p:spPr>
              <a:xfrm>
                <a:off x="4285500" y="1047925"/>
                <a:ext cx="711050" cy="705950"/>
              </a:xfrm>
              <a:custGeom>
                <a:avLst/>
                <a:gdLst/>
                <a:ahLst/>
                <a:cxnLst/>
                <a:rect l="l" t="t" r="r" b="b"/>
                <a:pathLst>
                  <a:path w="28442" h="28238" extrusionOk="0">
                    <a:moveTo>
                      <a:pt x="635" y="0"/>
                    </a:moveTo>
                    <a:cubicBezTo>
                      <a:pt x="424" y="322"/>
                      <a:pt x="212" y="533"/>
                      <a:pt x="1" y="745"/>
                    </a:cubicBezTo>
                    <a:lnTo>
                      <a:pt x="27807" y="28238"/>
                    </a:lnTo>
                    <a:cubicBezTo>
                      <a:pt x="28018" y="28128"/>
                      <a:pt x="28230" y="27916"/>
                      <a:pt x="28441" y="2760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14"/>
              <p:cNvSpPr/>
              <p:nvPr/>
            </p:nvSpPr>
            <p:spPr>
              <a:xfrm>
                <a:off x="4377925" y="971375"/>
                <a:ext cx="697925" cy="689875"/>
              </a:xfrm>
              <a:custGeom>
                <a:avLst/>
                <a:gdLst/>
                <a:ahLst/>
                <a:cxnLst/>
                <a:rect l="l" t="t" r="r" b="b"/>
                <a:pathLst>
                  <a:path w="27917" h="27595" extrusionOk="0">
                    <a:moveTo>
                      <a:pt x="847" y="0"/>
                    </a:moveTo>
                    <a:cubicBezTo>
                      <a:pt x="534" y="102"/>
                      <a:pt x="322" y="313"/>
                      <a:pt x="1" y="423"/>
                    </a:cubicBezTo>
                    <a:lnTo>
                      <a:pt x="27392" y="27595"/>
                    </a:lnTo>
                    <a:cubicBezTo>
                      <a:pt x="27604" y="27282"/>
                      <a:pt x="27705" y="27070"/>
                      <a:pt x="27917" y="26749"/>
                    </a:cubicBezTo>
                    <a:lnTo>
                      <a:pt x="84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14"/>
              <p:cNvSpPr/>
              <p:nvPr/>
            </p:nvSpPr>
            <p:spPr>
              <a:xfrm>
                <a:off x="4414950" y="950225"/>
                <a:ext cx="682050" cy="674025"/>
              </a:xfrm>
              <a:custGeom>
                <a:avLst/>
                <a:gdLst/>
                <a:ahLst/>
                <a:cxnLst/>
                <a:rect l="l" t="t" r="r" b="b"/>
                <a:pathLst>
                  <a:path w="27282" h="26961" extrusionOk="0">
                    <a:moveTo>
                      <a:pt x="846" y="0"/>
                    </a:moveTo>
                    <a:cubicBezTo>
                      <a:pt x="533" y="102"/>
                      <a:pt x="322" y="212"/>
                      <a:pt x="0" y="423"/>
                    </a:cubicBezTo>
                    <a:lnTo>
                      <a:pt x="26859" y="26960"/>
                    </a:lnTo>
                    <a:cubicBezTo>
                      <a:pt x="26969" y="26647"/>
                      <a:pt x="27180" y="26436"/>
                      <a:pt x="27282" y="26114"/>
                    </a:cubicBezTo>
                    <a:lnTo>
                      <a:pt x="84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489;p14"/>
              <p:cNvSpPr/>
              <p:nvPr/>
            </p:nvSpPr>
            <p:spPr>
              <a:xfrm>
                <a:off x="4454700" y="931600"/>
                <a:ext cx="660925" cy="653100"/>
              </a:xfrm>
              <a:custGeom>
                <a:avLst/>
                <a:gdLst/>
                <a:ahLst/>
                <a:cxnLst/>
                <a:rect l="l" t="t" r="r" b="b"/>
                <a:pathLst>
                  <a:path w="26437" h="26124" extrusionOk="0">
                    <a:moveTo>
                      <a:pt x="948" y="1"/>
                    </a:moveTo>
                    <a:lnTo>
                      <a:pt x="0" y="322"/>
                    </a:lnTo>
                    <a:lnTo>
                      <a:pt x="26013" y="26123"/>
                    </a:lnTo>
                    <a:cubicBezTo>
                      <a:pt x="26115" y="25802"/>
                      <a:pt x="26225" y="25489"/>
                      <a:pt x="26436" y="25167"/>
                    </a:cubicBezTo>
                    <a:lnTo>
                      <a:pt x="94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14"/>
              <p:cNvSpPr/>
              <p:nvPr/>
            </p:nvSpPr>
            <p:spPr>
              <a:xfrm>
                <a:off x="4497000" y="915750"/>
                <a:ext cx="631725" cy="626650"/>
              </a:xfrm>
              <a:custGeom>
                <a:avLst/>
                <a:gdLst/>
                <a:ahLst/>
                <a:cxnLst/>
                <a:rect l="l" t="t" r="r" b="b"/>
                <a:pathLst>
                  <a:path w="25269" h="25066" extrusionOk="0">
                    <a:moveTo>
                      <a:pt x="948" y="0"/>
                    </a:moveTo>
                    <a:lnTo>
                      <a:pt x="0" y="322"/>
                    </a:lnTo>
                    <a:lnTo>
                      <a:pt x="24956" y="25065"/>
                    </a:lnTo>
                    <a:lnTo>
                      <a:pt x="25269" y="24110"/>
                    </a:lnTo>
                    <a:lnTo>
                      <a:pt x="94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491" name="Google Shape;491;p14"/>
          <p:cNvGrpSpPr/>
          <p:nvPr/>
        </p:nvGrpSpPr>
        <p:grpSpPr>
          <a:xfrm rot="10800000">
            <a:off x="-12" y="-2725"/>
            <a:ext cx="2783800" cy="1027300"/>
            <a:chOff x="-5555112" y="2724125"/>
            <a:chExt cx="2783800" cy="1027300"/>
          </a:xfrm>
        </p:grpSpPr>
        <p:sp>
          <p:nvSpPr>
            <p:cNvPr id="492" name="Google Shape;492;p14"/>
            <p:cNvSpPr/>
            <p:nvPr/>
          </p:nvSpPr>
          <p:spPr>
            <a:xfrm>
              <a:off x="-5555112" y="2724125"/>
              <a:ext cx="2783800" cy="1027300"/>
            </a:xfrm>
            <a:custGeom>
              <a:avLst/>
              <a:gdLst/>
              <a:ahLst/>
              <a:cxnLst/>
              <a:rect l="l" t="t" r="r" b="b"/>
              <a:pathLst>
                <a:path w="111352" h="41092" extrusionOk="0">
                  <a:moveTo>
                    <a:pt x="85204" y="0"/>
                  </a:moveTo>
                  <a:cubicBezTo>
                    <a:pt x="77259" y="0"/>
                    <a:pt x="69623" y="4006"/>
                    <a:pt x="62812" y="8836"/>
                  </a:cubicBezTo>
                  <a:cubicBezTo>
                    <a:pt x="55520" y="13911"/>
                    <a:pt x="48642" y="20044"/>
                    <a:pt x="40716" y="23750"/>
                  </a:cubicBezTo>
                  <a:cubicBezTo>
                    <a:pt x="30666" y="28402"/>
                    <a:pt x="19356" y="28825"/>
                    <a:pt x="9518" y="34002"/>
                  </a:cubicBezTo>
                  <a:cubicBezTo>
                    <a:pt x="6032" y="35804"/>
                    <a:pt x="2860" y="38232"/>
                    <a:pt x="1" y="41091"/>
                  </a:cubicBezTo>
                  <a:lnTo>
                    <a:pt x="111352" y="41091"/>
                  </a:lnTo>
                  <a:lnTo>
                    <a:pt x="111352" y="10951"/>
                  </a:lnTo>
                  <a:cubicBezTo>
                    <a:pt x="103315" y="6619"/>
                    <a:pt x="95702" y="799"/>
                    <a:pt x="86921" y="63"/>
                  </a:cubicBezTo>
                  <a:cubicBezTo>
                    <a:pt x="86347" y="21"/>
                    <a:pt x="85775" y="0"/>
                    <a:pt x="8520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14"/>
            <p:cNvSpPr/>
            <p:nvPr/>
          </p:nvSpPr>
          <p:spPr>
            <a:xfrm>
              <a:off x="-4198862" y="3276725"/>
              <a:ext cx="1427550" cy="474700"/>
            </a:xfrm>
            <a:custGeom>
              <a:avLst/>
              <a:gdLst/>
              <a:ahLst/>
              <a:cxnLst/>
              <a:rect l="l" t="t" r="r" b="b"/>
              <a:pathLst>
                <a:path w="57102" h="18988" extrusionOk="0">
                  <a:moveTo>
                    <a:pt x="38373" y="1"/>
                  </a:moveTo>
                  <a:cubicBezTo>
                    <a:pt x="33595" y="1"/>
                    <a:pt x="28824" y="914"/>
                    <a:pt x="24322" y="2805"/>
                  </a:cubicBezTo>
                  <a:cubicBezTo>
                    <a:pt x="15541" y="6611"/>
                    <a:pt x="8249" y="13700"/>
                    <a:pt x="1" y="18987"/>
                  </a:cubicBezTo>
                  <a:lnTo>
                    <a:pt x="57102" y="18987"/>
                  </a:lnTo>
                  <a:lnTo>
                    <a:pt x="57102" y="4818"/>
                  </a:lnTo>
                  <a:cubicBezTo>
                    <a:pt x="51273" y="1661"/>
                    <a:pt x="44816" y="1"/>
                    <a:pt x="383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94" name="Google Shape;494;p14"/>
          <p:cNvGrpSpPr/>
          <p:nvPr/>
        </p:nvGrpSpPr>
        <p:grpSpPr>
          <a:xfrm>
            <a:off x="-12" y="4371963"/>
            <a:ext cx="1097388" cy="1657725"/>
            <a:chOff x="8003138" y="150175"/>
            <a:chExt cx="1097388" cy="1657725"/>
          </a:xfrm>
        </p:grpSpPr>
        <p:sp>
          <p:nvSpPr>
            <p:cNvPr id="495" name="Google Shape;495;p14"/>
            <p:cNvSpPr/>
            <p:nvPr/>
          </p:nvSpPr>
          <p:spPr>
            <a:xfrm>
              <a:off x="8135500" y="845625"/>
              <a:ext cx="965025" cy="962275"/>
            </a:xfrm>
            <a:custGeom>
              <a:avLst/>
              <a:gdLst/>
              <a:ahLst/>
              <a:cxnLst/>
              <a:rect l="l" t="t" r="r" b="b"/>
              <a:pathLst>
                <a:path w="38601" h="38491" extrusionOk="0">
                  <a:moveTo>
                    <a:pt x="19355" y="7293"/>
                  </a:moveTo>
                  <a:cubicBezTo>
                    <a:pt x="25911" y="7293"/>
                    <a:pt x="31300" y="12690"/>
                    <a:pt x="31300" y="19246"/>
                  </a:cubicBezTo>
                  <a:cubicBezTo>
                    <a:pt x="31300" y="25802"/>
                    <a:pt x="25911" y="31191"/>
                    <a:pt x="19355" y="31191"/>
                  </a:cubicBezTo>
                  <a:cubicBezTo>
                    <a:pt x="12689" y="31191"/>
                    <a:pt x="7402" y="25802"/>
                    <a:pt x="7402" y="19246"/>
                  </a:cubicBezTo>
                  <a:cubicBezTo>
                    <a:pt x="7402" y="12690"/>
                    <a:pt x="12689" y="7293"/>
                    <a:pt x="19355" y="7293"/>
                  </a:cubicBezTo>
                  <a:close/>
                  <a:moveTo>
                    <a:pt x="19355" y="1"/>
                  </a:moveTo>
                  <a:cubicBezTo>
                    <a:pt x="8671" y="1"/>
                    <a:pt x="0" y="8672"/>
                    <a:pt x="0" y="19246"/>
                  </a:cubicBezTo>
                  <a:cubicBezTo>
                    <a:pt x="0" y="29922"/>
                    <a:pt x="8671" y="38491"/>
                    <a:pt x="19355" y="38491"/>
                  </a:cubicBezTo>
                  <a:cubicBezTo>
                    <a:pt x="29929" y="38491"/>
                    <a:pt x="38600" y="29922"/>
                    <a:pt x="38600" y="19246"/>
                  </a:cubicBezTo>
                  <a:cubicBezTo>
                    <a:pt x="38600" y="8672"/>
                    <a:pt x="29929" y="1"/>
                    <a:pt x="193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96" name="Google Shape;496;p14"/>
            <p:cNvGrpSpPr/>
            <p:nvPr/>
          </p:nvGrpSpPr>
          <p:grpSpPr>
            <a:xfrm>
              <a:off x="8003138" y="150175"/>
              <a:ext cx="980875" cy="980675"/>
              <a:chOff x="4166450" y="897350"/>
              <a:chExt cx="980875" cy="980675"/>
            </a:xfrm>
          </p:grpSpPr>
          <p:sp>
            <p:nvSpPr>
              <p:cNvPr id="497" name="Google Shape;497;p14"/>
              <p:cNvSpPr/>
              <p:nvPr/>
            </p:nvSpPr>
            <p:spPr>
              <a:xfrm>
                <a:off x="4198175" y="1190675"/>
                <a:ext cx="658375" cy="653100"/>
              </a:xfrm>
              <a:custGeom>
                <a:avLst/>
                <a:gdLst/>
                <a:ahLst/>
                <a:cxnLst/>
                <a:rect l="l" t="t" r="r" b="b"/>
                <a:pathLst>
                  <a:path w="26335" h="26124" extrusionOk="0">
                    <a:moveTo>
                      <a:pt x="322" y="0"/>
                    </a:moveTo>
                    <a:lnTo>
                      <a:pt x="0" y="956"/>
                    </a:lnTo>
                    <a:lnTo>
                      <a:pt x="25488" y="26123"/>
                    </a:lnTo>
                    <a:cubicBezTo>
                      <a:pt x="25801" y="26013"/>
                      <a:pt x="26123" y="25912"/>
                      <a:pt x="26334" y="25802"/>
                    </a:cubicBez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8" name="Google Shape;498;p14"/>
              <p:cNvSpPr/>
              <p:nvPr/>
            </p:nvSpPr>
            <p:spPr>
              <a:xfrm>
                <a:off x="4171725" y="1278025"/>
                <a:ext cx="597475" cy="592175"/>
              </a:xfrm>
              <a:custGeom>
                <a:avLst/>
                <a:gdLst/>
                <a:ahLst/>
                <a:cxnLst/>
                <a:rect l="l" t="t" r="r" b="b"/>
                <a:pathLst>
                  <a:path w="23899" h="23687" extrusionOk="0">
                    <a:moveTo>
                      <a:pt x="212" y="0"/>
                    </a:moveTo>
                    <a:cubicBezTo>
                      <a:pt x="212" y="423"/>
                      <a:pt x="111" y="736"/>
                      <a:pt x="1" y="1159"/>
                    </a:cubicBezTo>
                    <a:lnTo>
                      <a:pt x="22841" y="23686"/>
                    </a:lnTo>
                    <a:cubicBezTo>
                      <a:pt x="23163" y="23576"/>
                      <a:pt x="23586" y="23576"/>
                      <a:pt x="23899" y="23475"/>
                    </a:cubicBezTo>
                    <a:lnTo>
                      <a:pt x="21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9" name="Google Shape;499;p14"/>
              <p:cNvSpPr/>
              <p:nvPr/>
            </p:nvSpPr>
            <p:spPr>
              <a:xfrm>
                <a:off x="4182300" y="1232975"/>
                <a:ext cx="631950" cy="626650"/>
              </a:xfrm>
              <a:custGeom>
                <a:avLst/>
                <a:gdLst/>
                <a:ahLst/>
                <a:cxnLst/>
                <a:rect l="l" t="t" r="r" b="b"/>
                <a:pathLst>
                  <a:path w="25278" h="25066" extrusionOk="0">
                    <a:moveTo>
                      <a:pt x="322" y="0"/>
                    </a:moveTo>
                    <a:lnTo>
                      <a:pt x="1" y="956"/>
                    </a:lnTo>
                    <a:lnTo>
                      <a:pt x="24322" y="25065"/>
                    </a:lnTo>
                    <a:lnTo>
                      <a:pt x="25277" y="24744"/>
                    </a:ln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0" name="Google Shape;500;p14"/>
              <p:cNvSpPr/>
              <p:nvPr/>
            </p:nvSpPr>
            <p:spPr>
              <a:xfrm>
                <a:off x="4259075" y="1079650"/>
                <a:ext cx="708500" cy="700675"/>
              </a:xfrm>
              <a:custGeom>
                <a:avLst/>
                <a:gdLst/>
                <a:ahLst/>
                <a:cxnLst/>
                <a:rect l="l" t="t" r="r" b="b"/>
                <a:pathLst>
                  <a:path w="28340" h="28027" extrusionOk="0">
                    <a:moveTo>
                      <a:pt x="635" y="0"/>
                    </a:moveTo>
                    <a:cubicBezTo>
                      <a:pt x="424" y="322"/>
                      <a:pt x="212" y="533"/>
                      <a:pt x="1" y="745"/>
                    </a:cubicBezTo>
                    <a:lnTo>
                      <a:pt x="27595" y="28026"/>
                    </a:lnTo>
                    <a:cubicBezTo>
                      <a:pt x="27807" y="27916"/>
                      <a:pt x="28018" y="27705"/>
                      <a:pt x="28340" y="2749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14"/>
              <p:cNvSpPr/>
              <p:nvPr/>
            </p:nvSpPr>
            <p:spPr>
              <a:xfrm>
                <a:off x="4235175" y="1114125"/>
                <a:ext cx="697925" cy="689875"/>
              </a:xfrm>
              <a:custGeom>
                <a:avLst/>
                <a:gdLst/>
                <a:ahLst/>
                <a:cxnLst/>
                <a:rect l="l" t="t" r="r" b="b"/>
                <a:pathLst>
                  <a:path w="27917" h="27595" extrusionOk="0">
                    <a:moveTo>
                      <a:pt x="534" y="0"/>
                    </a:moveTo>
                    <a:cubicBezTo>
                      <a:pt x="322" y="313"/>
                      <a:pt x="212" y="525"/>
                      <a:pt x="1" y="846"/>
                    </a:cubicBezTo>
                    <a:lnTo>
                      <a:pt x="27071" y="27595"/>
                    </a:lnTo>
                    <a:cubicBezTo>
                      <a:pt x="27392" y="27493"/>
                      <a:pt x="27604" y="27282"/>
                      <a:pt x="27917" y="27172"/>
                    </a:cubicBezTo>
                    <a:lnTo>
                      <a:pt x="53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14"/>
              <p:cNvSpPr/>
              <p:nvPr/>
            </p:nvSpPr>
            <p:spPr>
              <a:xfrm>
                <a:off x="4214025" y="1151125"/>
                <a:ext cx="682075" cy="674025"/>
              </a:xfrm>
              <a:custGeom>
                <a:avLst/>
                <a:gdLst/>
                <a:ahLst/>
                <a:cxnLst/>
                <a:rect l="l" t="t" r="r" b="b"/>
                <a:pathLst>
                  <a:path w="27283" h="26961" extrusionOk="0">
                    <a:moveTo>
                      <a:pt x="534" y="1"/>
                    </a:moveTo>
                    <a:cubicBezTo>
                      <a:pt x="322" y="314"/>
                      <a:pt x="212" y="525"/>
                      <a:pt x="1" y="847"/>
                    </a:cubicBezTo>
                    <a:lnTo>
                      <a:pt x="26436" y="26961"/>
                    </a:lnTo>
                    <a:cubicBezTo>
                      <a:pt x="26758" y="26859"/>
                      <a:pt x="27071" y="26749"/>
                      <a:pt x="27282" y="26538"/>
                    </a:cubicBezTo>
                    <a:lnTo>
                      <a:pt x="53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14"/>
              <p:cNvSpPr/>
              <p:nvPr/>
            </p:nvSpPr>
            <p:spPr>
              <a:xfrm>
                <a:off x="4166450" y="1328150"/>
                <a:ext cx="552625" cy="549875"/>
              </a:xfrm>
              <a:custGeom>
                <a:avLst/>
                <a:gdLst/>
                <a:ahLst/>
                <a:cxnLst/>
                <a:rect l="l" t="t" r="r" b="b"/>
                <a:pathLst>
                  <a:path w="22105" h="21995" extrusionOk="0">
                    <a:moveTo>
                      <a:pt x="110" y="0"/>
                    </a:moveTo>
                    <a:cubicBezTo>
                      <a:pt x="110" y="423"/>
                      <a:pt x="0" y="846"/>
                      <a:pt x="0" y="1269"/>
                    </a:cubicBezTo>
                    <a:lnTo>
                      <a:pt x="20937" y="21994"/>
                    </a:lnTo>
                    <a:cubicBezTo>
                      <a:pt x="21360" y="21893"/>
                      <a:pt x="21682" y="21893"/>
                      <a:pt x="22105" y="21783"/>
                    </a:cubicBezTo>
                    <a:lnTo>
                      <a:pt x="11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4" name="Google Shape;504;p14"/>
              <p:cNvSpPr/>
              <p:nvPr/>
            </p:nvSpPr>
            <p:spPr>
              <a:xfrm>
                <a:off x="4182300" y="1518475"/>
                <a:ext cx="346450" cy="343675"/>
              </a:xfrm>
              <a:custGeom>
                <a:avLst/>
                <a:gdLst/>
                <a:ahLst/>
                <a:cxnLst/>
                <a:rect l="l" t="t" r="r" b="b"/>
                <a:pathLst>
                  <a:path w="13858" h="13747" extrusionOk="0">
                    <a:moveTo>
                      <a:pt x="1" y="1"/>
                    </a:moveTo>
                    <a:lnTo>
                      <a:pt x="1" y="1"/>
                    </a:lnTo>
                    <a:cubicBezTo>
                      <a:pt x="212" y="635"/>
                      <a:pt x="424" y="1269"/>
                      <a:pt x="745" y="1904"/>
                    </a:cubicBezTo>
                    <a:lnTo>
                      <a:pt x="11954" y="13113"/>
                    </a:lnTo>
                    <a:lnTo>
                      <a:pt x="13857" y="13747"/>
                    </a:lnTo>
                    <a:lnTo>
                      <a:pt x="1" y="1"/>
                    </a:lnTo>
                    <a:close/>
                    <a:moveTo>
                      <a:pt x="13857" y="13747"/>
                    </a:moveTo>
                    <a:lnTo>
                      <a:pt x="13857" y="13747"/>
                    </a:lnTo>
                    <a:lnTo>
                      <a:pt x="13857" y="13747"/>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14"/>
              <p:cNvSpPr/>
              <p:nvPr/>
            </p:nvSpPr>
            <p:spPr>
              <a:xfrm>
                <a:off x="4647575" y="897350"/>
                <a:ext cx="499750" cy="494250"/>
              </a:xfrm>
              <a:custGeom>
                <a:avLst/>
                <a:gdLst/>
                <a:ahLst/>
                <a:cxnLst/>
                <a:rect l="l" t="t" r="r" b="b"/>
                <a:pathLst>
                  <a:path w="19990" h="19770" extrusionOk="0">
                    <a:moveTo>
                      <a:pt x="0" y="0"/>
                    </a:moveTo>
                    <a:lnTo>
                      <a:pt x="19990" y="19770"/>
                    </a:lnTo>
                    <a:cubicBezTo>
                      <a:pt x="19990" y="19347"/>
                      <a:pt x="19990" y="18924"/>
                      <a:pt x="19880" y="18399"/>
                    </a:cubicBezTo>
                    <a:lnTo>
                      <a:pt x="137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14"/>
              <p:cNvSpPr/>
              <p:nvPr/>
            </p:nvSpPr>
            <p:spPr>
              <a:xfrm>
                <a:off x="4166450" y="1383750"/>
                <a:ext cx="497000" cy="494275"/>
              </a:xfrm>
              <a:custGeom>
                <a:avLst/>
                <a:gdLst/>
                <a:ahLst/>
                <a:cxnLst/>
                <a:rect l="l" t="t" r="r" b="b"/>
                <a:pathLst>
                  <a:path w="19880" h="19771" extrusionOk="0">
                    <a:moveTo>
                      <a:pt x="0" y="1"/>
                    </a:moveTo>
                    <a:lnTo>
                      <a:pt x="0" y="1371"/>
                    </a:lnTo>
                    <a:lnTo>
                      <a:pt x="18611" y="19770"/>
                    </a:lnTo>
                    <a:lnTo>
                      <a:pt x="19880" y="19770"/>
                    </a:ln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14"/>
              <p:cNvSpPr/>
              <p:nvPr/>
            </p:nvSpPr>
            <p:spPr>
              <a:xfrm>
                <a:off x="4169200" y="1444450"/>
                <a:ext cx="433575" cy="431025"/>
              </a:xfrm>
              <a:custGeom>
                <a:avLst/>
                <a:gdLst/>
                <a:ahLst/>
                <a:cxnLst/>
                <a:rect l="l" t="t" r="r" b="b"/>
                <a:pathLst>
                  <a:path w="17343" h="17241" extrusionOk="0">
                    <a:moveTo>
                      <a:pt x="0" y="1"/>
                    </a:moveTo>
                    <a:lnTo>
                      <a:pt x="0" y="1"/>
                    </a:lnTo>
                    <a:cubicBezTo>
                      <a:pt x="102" y="534"/>
                      <a:pt x="102" y="1058"/>
                      <a:pt x="212" y="1591"/>
                    </a:cubicBezTo>
                    <a:lnTo>
                      <a:pt x="15752" y="17029"/>
                    </a:lnTo>
                    <a:cubicBezTo>
                      <a:pt x="16285" y="17131"/>
                      <a:pt x="16809" y="17131"/>
                      <a:pt x="17342" y="17241"/>
                    </a:cubicBez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14"/>
              <p:cNvSpPr/>
              <p:nvPr/>
            </p:nvSpPr>
            <p:spPr>
              <a:xfrm>
                <a:off x="4222075" y="1613650"/>
                <a:ext cx="211500" cy="211500"/>
              </a:xfrm>
              <a:custGeom>
                <a:avLst/>
                <a:gdLst/>
                <a:ahLst/>
                <a:cxnLst/>
                <a:rect l="l" t="t" r="r" b="b"/>
                <a:pathLst>
                  <a:path w="8460" h="8460" extrusionOk="0">
                    <a:moveTo>
                      <a:pt x="0" y="0"/>
                    </a:moveTo>
                    <a:lnTo>
                      <a:pt x="0" y="0"/>
                    </a:lnTo>
                    <a:cubicBezTo>
                      <a:pt x="846" y="1802"/>
                      <a:pt x="2115" y="3384"/>
                      <a:pt x="3595" y="4864"/>
                    </a:cubicBezTo>
                    <a:cubicBezTo>
                      <a:pt x="5076" y="6345"/>
                      <a:pt x="6658" y="7512"/>
                      <a:pt x="8460" y="8460"/>
                    </a:cubicBez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14"/>
              <p:cNvSpPr/>
              <p:nvPr/>
            </p:nvSpPr>
            <p:spPr>
              <a:xfrm>
                <a:off x="4346200" y="992525"/>
                <a:ext cx="705975" cy="703200"/>
              </a:xfrm>
              <a:custGeom>
                <a:avLst/>
                <a:gdLst/>
                <a:ahLst/>
                <a:cxnLst/>
                <a:rect l="l" t="t" r="r" b="b"/>
                <a:pathLst>
                  <a:path w="28239" h="28128" extrusionOk="0">
                    <a:moveTo>
                      <a:pt x="745" y="0"/>
                    </a:moveTo>
                    <a:cubicBezTo>
                      <a:pt x="424" y="212"/>
                      <a:pt x="212" y="423"/>
                      <a:pt x="1" y="635"/>
                    </a:cubicBezTo>
                    <a:lnTo>
                      <a:pt x="27705" y="28127"/>
                    </a:lnTo>
                    <a:cubicBezTo>
                      <a:pt x="27917" y="27806"/>
                      <a:pt x="28027" y="27595"/>
                      <a:pt x="28238" y="27383"/>
                    </a:cubicBezTo>
                    <a:lnTo>
                      <a:pt x="74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14"/>
              <p:cNvSpPr/>
              <p:nvPr/>
            </p:nvSpPr>
            <p:spPr>
              <a:xfrm>
                <a:off x="4592175" y="897350"/>
                <a:ext cx="552425" cy="549875"/>
              </a:xfrm>
              <a:custGeom>
                <a:avLst/>
                <a:gdLst/>
                <a:ahLst/>
                <a:cxnLst/>
                <a:rect l="l" t="t" r="r" b="b"/>
                <a:pathLst>
                  <a:path w="22097" h="21995" extrusionOk="0">
                    <a:moveTo>
                      <a:pt x="1159" y="0"/>
                    </a:moveTo>
                    <a:cubicBezTo>
                      <a:pt x="846" y="102"/>
                      <a:pt x="423" y="102"/>
                      <a:pt x="0" y="212"/>
                    </a:cubicBezTo>
                    <a:lnTo>
                      <a:pt x="21995" y="21995"/>
                    </a:lnTo>
                    <a:cubicBezTo>
                      <a:pt x="22096" y="21572"/>
                      <a:pt x="22096" y="21149"/>
                      <a:pt x="22096" y="20726"/>
                    </a:cubicBezTo>
                    <a:lnTo>
                      <a:pt x="115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14"/>
              <p:cNvSpPr/>
              <p:nvPr/>
            </p:nvSpPr>
            <p:spPr>
              <a:xfrm>
                <a:off x="4708475" y="899875"/>
                <a:ext cx="433575" cy="431050"/>
              </a:xfrm>
              <a:custGeom>
                <a:avLst/>
                <a:gdLst/>
                <a:ahLst/>
                <a:cxnLst/>
                <a:rect l="l" t="t" r="r" b="b"/>
                <a:pathLst>
                  <a:path w="17343" h="17242" extrusionOk="0">
                    <a:moveTo>
                      <a:pt x="1" y="1"/>
                    </a:moveTo>
                    <a:lnTo>
                      <a:pt x="17343" y="17241"/>
                    </a:lnTo>
                    <a:cubicBezTo>
                      <a:pt x="17343" y="16708"/>
                      <a:pt x="17233" y="16184"/>
                      <a:pt x="17131" y="15651"/>
                    </a:cubicBezTo>
                    <a:lnTo>
                      <a:pt x="1583" y="212"/>
                    </a:lnTo>
                    <a:cubicBezTo>
                      <a:pt x="1058" y="111"/>
                      <a:pt x="525" y="111"/>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 name="Google Shape;512;p14"/>
              <p:cNvSpPr/>
              <p:nvPr/>
            </p:nvSpPr>
            <p:spPr>
              <a:xfrm>
                <a:off x="4541825" y="905175"/>
                <a:ext cx="597475" cy="592175"/>
              </a:xfrm>
              <a:custGeom>
                <a:avLst/>
                <a:gdLst/>
                <a:ahLst/>
                <a:cxnLst/>
                <a:rect l="l" t="t" r="r" b="b"/>
                <a:pathLst>
                  <a:path w="23899" h="23687" extrusionOk="0">
                    <a:moveTo>
                      <a:pt x="1168" y="0"/>
                    </a:moveTo>
                    <a:cubicBezTo>
                      <a:pt x="745" y="110"/>
                      <a:pt x="424" y="110"/>
                      <a:pt x="1" y="212"/>
                    </a:cubicBezTo>
                    <a:lnTo>
                      <a:pt x="23687" y="23687"/>
                    </a:lnTo>
                    <a:cubicBezTo>
                      <a:pt x="23797" y="23264"/>
                      <a:pt x="23797" y="22951"/>
                      <a:pt x="23899" y="22528"/>
                    </a:cubicBezTo>
                    <a:lnTo>
                      <a:pt x="116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14"/>
              <p:cNvSpPr/>
              <p:nvPr/>
            </p:nvSpPr>
            <p:spPr>
              <a:xfrm>
                <a:off x="4782500" y="913200"/>
                <a:ext cx="346225" cy="343700"/>
              </a:xfrm>
              <a:custGeom>
                <a:avLst/>
                <a:gdLst/>
                <a:ahLst/>
                <a:cxnLst/>
                <a:rect l="l" t="t" r="r" b="b"/>
                <a:pathLst>
                  <a:path w="13849" h="13748" extrusionOk="0">
                    <a:moveTo>
                      <a:pt x="1" y="1"/>
                    </a:moveTo>
                    <a:lnTo>
                      <a:pt x="13849" y="13747"/>
                    </a:lnTo>
                    <a:lnTo>
                      <a:pt x="13214" y="11844"/>
                    </a:lnTo>
                    <a:lnTo>
                      <a:pt x="2005" y="635"/>
                    </a:lnTo>
                    <a:cubicBezTo>
                      <a:pt x="1269" y="424"/>
                      <a:pt x="635" y="212"/>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14"/>
              <p:cNvSpPr/>
              <p:nvPr/>
            </p:nvSpPr>
            <p:spPr>
              <a:xfrm>
                <a:off x="4877675" y="950225"/>
                <a:ext cx="214050" cy="211500"/>
              </a:xfrm>
              <a:custGeom>
                <a:avLst/>
                <a:gdLst/>
                <a:ahLst/>
                <a:cxnLst/>
                <a:rect l="l" t="t" r="r" b="b"/>
                <a:pathLst>
                  <a:path w="8562" h="8460" extrusionOk="0">
                    <a:moveTo>
                      <a:pt x="0" y="0"/>
                    </a:moveTo>
                    <a:lnTo>
                      <a:pt x="8561" y="8460"/>
                    </a:lnTo>
                    <a:cubicBezTo>
                      <a:pt x="7614" y="6658"/>
                      <a:pt x="6446" y="5076"/>
                      <a:pt x="4966" y="3595"/>
                    </a:cubicBezTo>
                    <a:cubicBezTo>
                      <a:pt x="3486" y="2115"/>
                      <a:pt x="1794" y="948"/>
                      <a:pt x="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 name="Google Shape;515;p14"/>
              <p:cNvSpPr/>
              <p:nvPr/>
            </p:nvSpPr>
            <p:spPr>
              <a:xfrm>
                <a:off x="4314475" y="1021475"/>
                <a:ext cx="711250" cy="705975"/>
              </a:xfrm>
              <a:custGeom>
                <a:avLst/>
                <a:gdLst/>
                <a:ahLst/>
                <a:cxnLst/>
                <a:rect l="l" t="t" r="r" b="b"/>
                <a:pathLst>
                  <a:path w="28450" h="28239" extrusionOk="0">
                    <a:moveTo>
                      <a:pt x="635" y="1"/>
                    </a:moveTo>
                    <a:cubicBezTo>
                      <a:pt x="424" y="111"/>
                      <a:pt x="212" y="322"/>
                      <a:pt x="1" y="635"/>
                    </a:cubicBezTo>
                    <a:lnTo>
                      <a:pt x="27815" y="28238"/>
                    </a:lnTo>
                    <a:cubicBezTo>
                      <a:pt x="28027" y="27917"/>
                      <a:pt x="28238" y="27705"/>
                      <a:pt x="28450" y="27494"/>
                    </a:cubicBezTo>
                    <a:lnTo>
                      <a:pt x="63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 name="Google Shape;516;p14"/>
              <p:cNvSpPr/>
              <p:nvPr/>
            </p:nvSpPr>
            <p:spPr>
              <a:xfrm>
                <a:off x="4285500" y="1047925"/>
                <a:ext cx="711050" cy="705950"/>
              </a:xfrm>
              <a:custGeom>
                <a:avLst/>
                <a:gdLst/>
                <a:ahLst/>
                <a:cxnLst/>
                <a:rect l="l" t="t" r="r" b="b"/>
                <a:pathLst>
                  <a:path w="28442" h="28238" extrusionOk="0">
                    <a:moveTo>
                      <a:pt x="635" y="0"/>
                    </a:moveTo>
                    <a:cubicBezTo>
                      <a:pt x="424" y="322"/>
                      <a:pt x="212" y="533"/>
                      <a:pt x="1" y="745"/>
                    </a:cubicBezTo>
                    <a:lnTo>
                      <a:pt x="27807" y="28238"/>
                    </a:lnTo>
                    <a:cubicBezTo>
                      <a:pt x="28018" y="28128"/>
                      <a:pt x="28230" y="27916"/>
                      <a:pt x="28441" y="2760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 name="Google Shape;517;p14"/>
              <p:cNvSpPr/>
              <p:nvPr/>
            </p:nvSpPr>
            <p:spPr>
              <a:xfrm>
                <a:off x="4377925" y="971375"/>
                <a:ext cx="697925" cy="689875"/>
              </a:xfrm>
              <a:custGeom>
                <a:avLst/>
                <a:gdLst/>
                <a:ahLst/>
                <a:cxnLst/>
                <a:rect l="l" t="t" r="r" b="b"/>
                <a:pathLst>
                  <a:path w="27917" h="27595" extrusionOk="0">
                    <a:moveTo>
                      <a:pt x="847" y="0"/>
                    </a:moveTo>
                    <a:cubicBezTo>
                      <a:pt x="534" y="102"/>
                      <a:pt x="322" y="313"/>
                      <a:pt x="1" y="423"/>
                    </a:cubicBezTo>
                    <a:lnTo>
                      <a:pt x="27392" y="27595"/>
                    </a:lnTo>
                    <a:cubicBezTo>
                      <a:pt x="27604" y="27282"/>
                      <a:pt x="27705" y="27070"/>
                      <a:pt x="27917" y="26749"/>
                    </a:cubicBezTo>
                    <a:lnTo>
                      <a:pt x="84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 name="Google Shape;518;p14"/>
              <p:cNvSpPr/>
              <p:nvPr/>
            </p:nvSpPr>
            <p:spPr>
              <a:xfrm>
                <a:off x="4414950" y="950225"/>
                <a:ext cx="682050" cy="674025"/>
              </a:xfrm>
              <a:custGeom>
                <a:avLst/>
                <a:gdLst/>
                <a:ahLst/>
                <a:cxnLst/>
                <a:rect l="l" t="t" r="r" b="b"/>
                <a:pathLst>
                  <a:path w="27282" h="26961" extrusionOk="0">
                    <a:moveTo>
                      <a:pt x="846" y="0"/>
                    </a:moveTo>
                    <a:cubicBezTo>
                      <a:pt x="533" y="102"/>
                      <a:pt x="322" y="212"/>
                      <a:pt x="0" y="423"/>
                    </a:cubicBezTo>
                    <a:lnTo>
                      <a:pt x="26859" y="26960"/>
                    </a:lnTo>
                    <a:cubicBezTo>
                      <a:pt x="26969" y="26647"/>
                      <a:pt x="27180" y="26436"/>
                      <a:pt x="27282" y="26114"/>
                    </a:cubicBezTo>
                    <a:lnTo>
                      <a:pt x="84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 name="Google Shape;519;p14"/>
              <p:cNvSpPr/>
              <p:nvPr/>
            </p:nvSpPr>
            <p:spPr>
              <a:xfrm>
                <a:off x="4454700" y="931600"/>
                <a:ext cx="660925" cy="653100"/>
              </a:xfrm>
              <a:custGeom>
                <a:avLst/>
                <a:gdLst/>
                <a:ahLst/>
                <a:cxnLst/>
                <a:rect l="l" t="t" r="r" b="b"/>
                <a:pathLst>
                  <a:path w="26437" h="26124" extrusionOk="0">
                    <a:moveTo>
                      <a:pt x="948" y="1"/>
                    </a:moveTo>
                    <a:lnTo>
                      <a:pt x="0" y="322"/>
                    </a:lnTo>
                    <a:lnTo>
                      <a:pt x="26013" y="26123"/>
                    </a:lnTo>
                    <a:cubicBezTo>
                      <a:pt x="26115" y="25802"/>
                      <a:pt x="26225" y="25489"/>
                      <a:pt x="26436" y="25167"/>
                    </a:cubicBezTo>
                    <a:lnTo>
                      <a:pt x="94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 name="Google Shape;520;p14"/>
              <p:cNvSpPr/>
              <p:nvPr/>
            </p:nvSpPr>
            <p:spPr>
              <a:xfrm>
                <a:off x="4497000" y="915750"/>
                <a:ext cx="631725" cy="626650"/>
              </a:xfrm>
              <a:custGeom>
                <a:avLst/>
                <a:gdLst/>
                <a:ahLst/>
                <a:cxnLst/>
                <a:rect l="l" t="t" r="r" b="b"/>
                <a:pathLst>
                  <a:path w="25269" h="25066" extrusionOk="0">
                    <a:moveTo>
                      <a:pt x="948" y="0"/>
                    </a:moveTo>
                    <a:lnTo>
                      <a:pt x="0" y="322"/>
                    </a:lnTo>
                    <a:lnTo>
                      <a:pt x="24956" y="25065"/>
                    </a:lnTo>
                    <a:lnTo>
                      <a:pt x="25269" y="24110"/>
                    </a:lnTo>
                    <a:lnTo>
                      <a:pt x="94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521" name="Google Shape;521;p14"/>
          <p:cNvGrpSpPr/>
          <p:nvPr/>
        </p:nvGrpSpPr>
        <p:grpSpPr>
          <a:xfrm>
            <a:off x="3248938" y="4607700"/>
            <a:ext cx="2646125" cy="224625"/>
            <a:chOff x="2292275" y="3540900"/>
            <a:chExt cx="2646125" cy="224625"/>
          </a:xfrm>
        </p:grpSpPr>
        <p:sp>
          <p:nvSpPr>
            <p:cNvPr id="522" name="Google Shape;522;p14"/>
            <p:cNvSpPr/>
            <p:nvPr/>
          </p:nvSpPr>
          <p:spPr>
            <a:xfrm>
              <a:off x="2297550" y="3540900"/>
              <a:ext cx="2640850" cy="29000"/>
            </a:xfrm>
            <a:custGeom>
              <a:avLst/>
              <a:gdLst/>
              <a:ahLst/>
              <a:cxnLst/>
              <a:rect l="l" t="t" r="r" b="b"/>
              <a:pathLst>
                <a:path w="105634" h="1160" extrusionOk="0">
                  <a:moveTo>
                    <a:pt x="635" y="0"/>
                  </a:moveTo>
                  <a:cubicBezTo>
                    <a:pt x="314" y="0"/>
                    <a:pt x="1" y="313"/>
                    <a:pt x="1" y="635"/>
                  </a:cubicBezTo>
                  <a:cubicBezTo>
                    <a:pt x="1" y="948"/>
                    <a:pt x="314" y="1159"/>
                    <a:pt x="635" y="1159"/>
                  </a:cubicBezTo>
                  <a:lnTo>
                    <a:pt x="104999" y="1159"/>
                  </a:lnTo>
                  <a:cubicBezTo>
                    <a:pt x="105320" y="1159"/>
                    <a:pt x="105633" y="948"/>
                    <a:pt x="105633" y="635"/>
                  </a:cubicBezTo>
                  <a:cubicBezTo>
                    <a:pt x="105633" y="313"/>
                    <a:pt x="105320" y="0"/>
                    <a:pt x="104999" y="0"/>
                  </a:cubicBezTo>
                  <a:close/>
                </a:path>
              </a:pathLst>
            </a:custGeom>
            <a:solidFill>
              <a:srgbClr val="C9E8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 name="Google Shape;523;p14"/>
            <p:cNvSpPr/>
            <p:nvPr/>
          </p:nvSpPr>
          <p:spPr>
            <a:xfrm>
              <a:off x="2297550" y="3739050"/>
              <a:ext cx="2640850" cy="26475"/>
            </a:xfrm>
            <a:custGeom>
              <a:avLst/>
              <a:gdLst/>
              <a:ahLst/>
              <a:cxnLst/>
              <a:rect l="l" t="t" r="r" b="b"/>
              <a:pathLst>
                <a:path w="105634" h="1059" extrusionOk="0">
                  <a:moveTo>
                    <a:pt x="635" y="1"/>
                  </a:moveTo>
                  <a:cubicBezTo>
                    <a:pt x="314" y="1"/>
                    <a:pt x="1" y="212"/>
                    <a:pt x="1" y="534"/>
                  </a:cubicBezTo>
                  <a:cubicBezTo>
                    <a:pt x="1" y="847"/>
                    <a:pt x="314" y="1058"/>
                    <a:pt x="635" y="1058"/>
                  </a:cubicBezTo>
                  <a:lnTo>
                    <a:pt x="104999" y="1058"/>
                  </a:lnTo>
                  <a:cubicBezTo>
                    <a:pt x="105320" y="1058"/>
                    <a:pt x="105633" y="847"/>
                    <a:pt x="105633" y="534"/>
                  </a:cubicBezTo>
                  <a:cubicBezTo>
                    <a:pt x="105633" y="212"/>
                    <a:pt x="105320" y="1"/>
                    <a:pt x="104999" y="1"/>
                  </a:cubicBezTo>
                  <a:close/>
                </a:path>
              </a:pathLst>
            </a:custGeom>
            <a:solidFill>
              <a:srgbClr val="C9E8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4" name="Google Shape;524;p14"/>
            <p:cNvSpPr/>
            <p:nvPr/>
          </p:nvSpPr>
          <p:spPr>
            <a:xfrm>
              <a:off x="2292275" y="3641350"/>
              <a:ext cx="2638300" cy="26475"/>
            </a:xfrm>
            <a:custGeom>
              <a:avLst/>
              <a:gdLst/>
              <a:ahLst/>
              <a:cxnLst/>
              <a:rect l="l" t="t" r="r" b="b"/>
              <a:pathLst>
                <a:path w="105532" h="1059" extrusionOk="0">
                  <a:moveTo>
                    <a:pt x="525" y="1"/>
                  </a:moveTo>
                  <a:cubicBezTo>
                    <a:pt x="212" y="1"/>
                    <a:pt x="0" y="212"/>
                    <a:pt x="0" y="525"/>
                  </a:cubicBezTo>
                  <a:cubicBezTo>
                    <a:pt x="0" y="847"/>
                    <a:pt x="212" y="1058"/>
                    <a:pt x="525" y="1058"/>
                  </a:cubicBezTo>
                  <a:lnTo>
                    <a:pt x="104998" y="1058"/>
                  </a:lnTo>
                  <a:cubicBezTo>
                    <a:pt x="105320" y="1058"/>
                    <a:pt x="105531" y="847"/>
                    <a:pt x="105531" y="525"/>
                  </a:cubicBezTo>
                  <a:cubicBezTo>
                    <a:pt x="105531" y="212"/>
                    <a:pt x="105320" y="1"/>
                    <a:pt x="104998" y="1"/>
                  </a:cubicBezTo>
                  <a:close/>
                </a:path>
              </a:pathLst>
            </a:custGeom>
            <a:solidFill>
              <a:srgbClr val="C9E8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25" name="Google Shape;525;p14"/>
          <p:cNvSpPr/>
          <p:nvPr/>
        </p:nvSpPr>
        <p:spPr>
          <a:xfrm>
            <a:off x="3977399" y="1132493"/>
            <a:ext cx="1189202" cy="86371"/>
          </a:xfrm>
          <a:custGeom>
            <a:avLst/>
            <a:gdLst/>
            <a:ahLst/>
            <a:cxnLst/>
            <a:rect l="l" t="t" r="r" b="b"/>
            <a:pathLst>
              <a:path w="9803" h="712" extrusionOk="0">
                <a:moveTo>
                  <a:pt x="7551" y="0"/>
                </a:moveTo>
                <a:cubicBezTo>
                  <a:pt x="7255" y="31"/>
                  <a:pt x="6931" y="31"/>
                  <a:pt x="6635" y="31"/>
                </a:cubicBezTo>
                <a:lnTo>
                  <a:pt x="3583" y="31"/>
                </a:lnTo>
                <a:cubicBezTo>
                  <a:pt x="3140" y="31"/>
                  <a:pt x="2694" y="60"/>
                  <a:pt x="2280" y="60"/>
                </a:cubicBezTo>
                <a:lnTo>
                  <a:pt x="296" y="60"/>
                </a:lnTo>
                <a:cubicBezTo>
                  <a:pt x="119" y="91"/>
                  <a:pt x="0" y="237"/>
                  <a:pt x="0" y="387"/>
                </a:cubicBezTo>
                <a:cubicBezTo>
                  <a:pt x="0" y="564"/>
                  <a:pt x="147" y="711"/>
                  <a:pt x="356" y="711"/>
                </a:cubicBezTo>
                <a:lnTo>
                  <a:pt x="739" y="711"/>
                </a:lnTo>
                <a:cubicBezTo>
                  <a:pt x="1007" y="711"/>
                  <a:pt x="1273" y="683"/>
                  <a:pt x="1509" y="683"/>
                </a:cubicBezTo>
                <a:lnTo>
                  <a:pt x="7227" y="683"/>
                </a:lnTo>
                <a:cubicBezTo>
                  <a:pt x="7523" y="652"/>
                  <a:pt x="7819" y="652"/>
                  <a:pt x="8115" y="652"/>
                </a:cubicBezTo>
                <a:lnTo>
                  <a:pt x="9359" y="652"/>
                </a:lnTo>
                <a:cubicBezTo>
                  <a:pt x="9419" y="652"/>
                  <a:pt x="9478" y="652"/>
                  <a:pt x="9537" y="624"/>
                </a:cubicBezTo>
                <a:cubicBezTo>
                  <a:pt x="9684" y="593"/>
                  <a:pt x="9802" y="474"/>
                  <a:pt x="9802" y="327"/>
                </a:cubicBezTo>
                <a:cubicBezTo>
                  <a:pt x="9802" y="209"/>
                  <a:pt x="9715" y="91"/>
                  <a:pt x="9596" y="31"/>
                </a:cubicBezTo>
                <a:cubicBezTo>
                  <a:pt x="9565" y="31"/>
                  <a:pt x="9537" y="0"/>
                  <a:pt x="95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tle and four columns">
  <p:cSld name="BLANK_1_1_2">
    <p:spTree>
      <p:nvGrpSpPr>
        <p:cNvPr id="1" name="Shape 526"/>
        <p:cNvGrpSpPr/>
        <p:nvPr/>
      </p:nvGrpSpPr>
      <p:grpSpPr>
        <a:xfrm>
          <a:off x="0" y="0"/>
          <a:ext cx="0" cy="0"/>
          <a:chOff x="0" y="0"/>
          <a:chExt cx="0" cy="0"/>
        </a:xfrm>
      </p:grpSpPr>
      <p:grpSp>
        <p:nvGrpSpPr>
          <p:cNvPr id="527" name="Google Shape;527;p15"/>
          <p:cNvGrpSpPr/>
          <p:nvPr/>
        </p:nvGrpSpPr>
        <p:grpSpPr>
          <a:xfrm>
            <a:off x="8468096" y="4509521"/>
            <a:ext cx="675898" cy="633990"/>
            <a:chOff x="731675" y="1636850"/>
            <a:chExt cx="805600" cy="755650"/>
          </a:xfrm>
        </p:grpSpPr>
        <p:sp>
          <p:nvSpPr>
            <p:cNvPr id="528" name="Google Shape;528;p15"/>
            <p:cNvSpPr/>
            <p:nvPr/>
          </p:nvSpPr>
          <p:spPr>
            <a:xfrm>
              <a:off x="731675" y="1636850"/>
              <a:ext cx="105950" cy="108875"/>
            </a:xfrm>
            <a:custGeom>
              <a:avLst/>
              <a:gdLst/>
              <a:ahLst/>
              <a:cxnLst/>
              <a:rect l="l" t="t" r="r" b="b"/>
              <a:pathLst>
                <a:path w="4238" h="4355" extrusionOk="0">
                  <a:moveTo>
                    <a:pt x="2115" y="1"/>
                  </a:moveTo>
                  <a:cubicBezTo>
                    <a:pt x="892" y="1"/>
                    <a:pt x="0" y="1009"/>
                    <a:pt x="0" y="2231"/>
                  </a:cubicBezTo>
                  <a:cubicBezTo>
                    <a:pt x="0" y="3346"/>
                    <a:pt x="892"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 name="Google Shape;529;p15"/>
            <p:cNvSpPr/>
            <p:nvPr/>
          </p:nvSpPr>
          <p:spPr>
            <a:xfrm>
              <a:off x="731675" y="1834900"/>
              <a:ext cx="105950" cy="108650"/>
            </a:xfrm>
            <a:custGeom>
              <a:avLst/>
              <a:gdLst/>
              <a:ahLst/>
              <a:cxnLst/>
              <a:rect l="l" t="t" r="r" b="b"/>
              <a:pathLst>
                <a:path w="4238" h="4346" extrusionOk="0">
                  <a:moveTo>
                    <a:pt x="2115" y="1"/>
                  </a:moveTo>
                  <a:cubicBezTo>
                    <a:pt x="892" y="1"/>
                    <a:pt x="0" y="1000"/>
                    <a:pt x="0" y="2115"/>
                  </a:cubicBezTo>
                  <a:cubicBezTo>
                    <a:pt x="0" y="3346"/>
                    <a:pt x="892"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0" name="Google Shape;530;p15"/>
            <p:cNvSpPr/>
            <p:nvPr/>
          </p:nvSpPr>
          <p:spPr>
            <a:xfrm>
              <a:off x="731675" y="2069075"/>
              <a:ext cx="105950" cy="108650"/>
            </a:xfrm>
            <a:custGeom>
              <a:avLst/>
              <a:gdLst/>
              <a:ahLst/>
              <a:cxnLst/>
              <a:rect l="l" t="t" r="r" b="b"/>
              <a:pathLst>
                <a:path w="4238" h="4346" extrusionOk="0">
                  <a:moveTo>
                    <a:pt x="2115" y="1"/>
                  </a:moveTo>
                  <a:cubicBezTo>
                    <a:pt x="892" y="1"/>
                    <a:pt x="0" y="1000"/>
                    <a:pt x="0" y="2231"/>
                  </a:cubicBezTo>
                  <a:cubicBezTo>
                    <a:pt x="0" y="3346"/>
                    <a:pt x="892"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 name="Google Shape;531;p15"/>
            <p:cNvSpPr/>
            <p:nvPr/>
          </p:nvSpPr>
          <p:spPr>
            <a:xfrm>
              <a:off x="731675" y="2283625"/>
              <a:ext cx="105950" cy="108875"/>
            </a:xfrm>
            <a:custGeom>
              <a:avLst/>
              <a:gdLst/>
              <a:ahLst/>
              <a:cxnLst/>
              <a:rect l="l" t="t" r="r" b="b"/>
              <a:pathLst>
                <a:path w="4238" h="4355" extrusionOk="0">
                  <a:moveTo>
                    <a:pt x="2115" y="1"/>
                  </a:moveTo>
                  <a:cubicBezTo>
                    <a:pt x="892" y="1"/>
                    <a:pt x="0" y="1009"/>
                    <a:pt x="0" y="2124"/>
                  </a:cubicBezTo>
                  <a:cubicBezTo>
                    <a:pt x="0" y="3346"/>
                    <a:pt x="892"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 name="Google Shape;532;p15"/>
            <p:cNvSpPr/>
            <p:nvPr/>
          </p:nvSpPr>
          <p:spPr>
            <a:xfrm>
              <a:off x="971425" y="1636850"/>
              <a:ext cx="105950" cy="108875"/>
            </a:xfrm>
            <a:custGeom>
              <a:avLst/>
              <a:gdLst/>
              <a:ahLst/>
              <a:cxnLst/>
              <a:rect l="l" t="t" r="r" b="b"/>
              <a:pathLst>
                <a:path w="4238" h="4355" extrusionOk="0">
                  <a:moveTo>
                    <a:pt x="2115" y="1"/>
                  </a:moveTo>
                  <a:cubicBezTo>
                    <a:pt x="893" y="1"/>
                    <a:pt x="0" y="1009"/>
                    <a:pt x="0" y="2231"/>
                  </a:cubicBezTo>
                  <a:cubicBezTo>
                    <a:pt x="0" y="3346"/>
                    <a:pt x="893"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15"/>
            <p:cNvSpPr/>
            <p:nvPr/>
          </p:nvSpPr>
          <p:spPr>
            <a:xfrm>
              <a:off x="971425" y="1834900"/>
              <a:ext cx="105950" cy="108650"/>
            </a:xfrm>
            <a:custGeom>
              <a:avLst/>
              <a:gdLst/>
              <a:ahLst/>
              <a:cxnLst/>
              <a:rect l="l" t="t" r="r" b="b"/>
              <a:pathLst>
                <a:path w="4238" h="4346" extrusionOk="0">
                  <a:moveTo>
                    <a:pt x="2115" y="1"/>
                  </a:moveTo>
                  <a:cubicBezTo>
                    <a:pt x="893" y="1"/>
                    <a:pt x="0" y="1000"/>
                    <a:pt x="0" y="2115"/>
                  </a:cubicBezTo>
                  <a:cubicBezTo>
                    <a:pt x="0" y="3346"/>
                    <a:pt x="893"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15"/>
            <p:cNvSpPr/>
            <p:nvPr/>
          </p:nvSpPr>
          <p:spPr>
            <a:xfrm>
              <a:off x="971425" y="2069075"/>
              <a:ext cx="105950" cy="108650"/>
            </a:xfrm>
            <a:custGeom>
              <a:avLst/>
              <a:gdLst/>
              <a:ahLst/>
              <a:cxnLst/>
              <a:rect l="l" t="t" r="r" b="b"/>
              <a:pathLst>
                <a:path w="4238" h="4346" extrusionOk="0">
                  <a:moveTo>
                    <a:pt x="2115" y="1"/>
                  </a:moveTo>
                  <a:cubicBezTo>
                    <a:pt x="893" y="1"/>
                    <a:pt x="0" y="1000"/>
                    <a:pt x="0" y="2231"/>
                  </a:cubicBezTo>
                  <a:cubicBezTo>
                    <a:pt x="0" y="3346"/>
                    <a:pt x="893"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15"/>
            <p:cNvSpPr/>
            <p:nvPr/>
          </p:nvSpPr>
          <p:spPr>
            <a:xfrm>
              <a:off x="971425" y="2283625"/>
              <a:ext cx="105950" cy="108875"/>
            </a:xfrm>
            <a:custGeom>
              <a:avLst/>
              <a:gdLst/>
              <a:ahLst/>
              <a:cxnLst/>
              <a:rect l="l" t="t" r="r" b="b"/>
              <a:pathLst>
                <a:path w="4238" h="4355" extrusionOk="0">
                  <a:moveTo>
                    <a:pt x="2115" y="1"/>
                  </a:moveTo>
                  <a:cubicBezTo>
                    <a:pt x="893" y="1"/>
                    <a:pt x="0" y="1009"/>
                    <a:pt x="0" y="2124"/>
                  </a:cubicBezTo>
                  <a:cubicBezTo>
                    <a:pt x="0" y="3346"/>
                    <a:pt x="893"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15"/>
            <p:cNvSpPr/>
            <p:nvPr/>
          </p:nvSpPr>
          <p:spPr>
            <a:xfrm>
              <a:off x="1202700" y="1636850"/>
              <a:ext cx="105975" cy="108875"/>
            </a:xfrm>
            <a:custGeom>
              <a:avLst/>
              <a:gdLst/>
              <a:ahLst/>
              <a:cxnLst/>
              <a:rect l="l" t="t" r="r" b="b"/>
              <a:pathLst>
                <a:path w="4239" h="4355" extrusionOk="0">
                  <a:moveTo>
                    <a:pt x="2124" y="1"/>
                  </a:moveTo>
                  <a:cubicBezTo>
                    <a:pt x="893" y="1"/>
                    <a:pt x="1" y="1009"/>
                    <a:pt x="1" y="2231"/>
                  </a:cubicBezTo>
                  <a:cubicBezTo>
                    <a:pt x="1" y="3346"/>
                    <a:pt x="893" y="4354"/>
                    <a:pt x="2124" y="4354"/>
                  </a:cubicBezTo>
                  <a:cubicBezTo>
                    <a:pt x="3346" y="4354"/>
                    <a:pt x="4238" y="3346"/>
                    <a:pt x="4238" y="2231"/>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 name="Google Shape;537;p15"/>
            <p:cNvSpPr/>
            <p:nvPr/>
          </p:nvSpPr>
          <p:spPr>
            <a:xfrm>
              <a:off x="1202700" y="1834900"/>
              <a:ext cx="105975" cy="108650"/>
            </a:xfrm>
            <a:custGeom>
              <a:avLst/>
              <a:gdLst/>
              <a:ahLst/>
              <a:cxnLst/>
              <a:rect l="l" t="t" r="r" b="b"/>
              <a:pathLst>
                <a:path w="4239" h="4346" extrusionOk="0">
                  <a:moveTo>
                    <a:pt x="2124" y="1"/>
                  </a:moveTo>
                  <a:cubicBezTo>
                    <a:pt x="893" y="1"/>
                    <a:pt x="1" y="1000"/>
                    <a:pt x="1" y="2115"/>
                  </a:cubicBezTo>
                  <a:cubicBezTo>
                    <a:pt x="1" y="3346"/>
                    <a:pt x="893" y="4345"/>
                    <a:pt x="2124" y="4345"/>
                  </a:cubicBezTo>
                  <a:cubicBezTo>
                    <a:pt x="3346" y="4345"/>
                    <a:pt x="4238" y="3346"/>
                    <a:pt x="4238" y="2115"/>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 name="Google Shape;538;p15"/>
            <p:cNvSpPr/>
            <p:nvPr/>
          </p:nvSpPr>
          <p:spPr>
            <a:xfrm>
              <a:off x="1202700" y="2069075"/>
              <a:ext cx="105975" cy="108650"/>
            </a:xfrm>
            <a:custGeom>
              <a:avLst/>
              <a:gdLst/>
              <a:ahLst/>
              <a:cxnLst/>
              <a:rect l="l" t="t" r="r" b="b"/>
              <a:pathLst>
                <a:path w="4239" h="4346" extrusionOk="0">
                  <a:moveTo>
                    <a:pt x="2124" y="1"/>
                  </a:moveTo>
                  <a:cubicBezTo>
                    <a:pt x="893" y="1"/>
                    <a:pt x="1" y="1000"/>
                    <a:pt x="1" y="2231"/>
                  </a:cubicBezTo>
                  <a:cubicBezTo>
                    <a:pt x="1" y="3346"/>
                    <a:pt x="893" y="4345"/>
                    <a:pt x="2124" y="4345"/>
                  </a:cubicBezTo>
                  <a:cubicBezTo>
                    <a:pt x="3346" y="4345"/>
                    <a:pt x="4238" y="3346"/>
                    <a:pt x="4238" y="2231"/>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9" name="Google Shape;539;p15"/>
            <p:cNvSpPr/>
            <p:nvPr/>
          </p:nvSpPr>
          <p:spPr>
            <a:xfrm>
              <a:off x="1202700" y="2283625"/>
              <a:ext cx="105975" cy="108875"/>
            </a:xfrm>
            <a:custGeom>
              <a:avLst/>
              <a:gdLst/>
              <a:ahLst/>
              <a:cxnLst/>
              <a:rect l="l" t="t" r="r" b="b"/>
              <a:pathLst>
                <a:path w="4239" h="4355" extrusionOk="0">
                  <a:moveTo>
                    <a:pt x="2124" y="1"/>
                  </a:moveTo>
                  <a:cubicBezTo>
                    <a:pt x="893" y="1"/>
                    <a:pt x="1" y="1009"/>
                    <a:pt x="1" y="2124"/>
                  </a:cubicBezTo>
                  <a:cubicBezTo>
                    <a:pt x="1" y="3346"/>
                    <a:pt x="893" y="4354"/>
                    <a:pt x="2124" y="4354"/>
                  </a:cubicBezTo>
                  <a:cubicBezTo>
                    <a:pt x="3346" y="4354"/>
                    <a:pt x="4238" y="3346"/>
                    <a:pt x="4238" y="2124"/>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 name="Google Shape;540;p15"/>
            <p:cNvSpPr/>
            <p:nvPr/>
          </p:nvSpPr>
          <p:spPr>
            <a:xfrm>
              <a:off x="1428625" y="1636850"/>
              <a:ext cx="108650" cy="108875"/>
            </a:xfrm>
            <a:custGeom>
              <a:avLst/>
              <a:gdLst/>
              <a:ahLst/>
              <a:cxnLst/>
              <a:rect l="l" t="t" r="r" b="b"/>
              <a:pathLst>
                <a:path w="4346" h="4355" extrusionOk="0">
                  <a:moveTo>
                    <a:pt x="2231" y="1"/>
                  </a:moveTo>
                  <a:cubicBezTo>
                    <a:pt x="1000" y="1"/>
                    <a:pt x="1" y="1009"/>
                    <a:pt x="1" y="2231"/>
                  </a:cubicBezTo>
                  <a:cubicBezTo>
                    <a:pt x="1" y="3346"/>
                    <a:pt x="1000" y="4354"/>
                    <a:pt x="2231" y="4354"/>
                  </a:cubicBezTo>
                  <a:cubicBezTo>
                    <a:pt x="3346" y="4354"/>
                    <a:pt x="4345" y="3346"/>
                    <a:pt x="4345" y="2231"/>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 name="Google Shape;541;p15"/>
            <p:cNvSpPr/>
            <p:nvPr/>
          </p:nvSpPr>
          <p:spPr>
            <a:xfrm>
              <a:off x="1428625" y="1834900"/>
              <a:ext cx="108650" cy="108650"/>
            </a:xfrm>
            <a:custGeom>
              <a:avLst/>
              <a:gdLst/>
              <a:ahLst/>
              <a:cxnLst/>
              <a:rect l="l" t="t" r="r" b="b"/>
              <a:pathLst>
                <a:path w="4346" h="4346" extrusionOk="0">
                  <a:moveTo>
                    <a:pt x="2231" y="1"/>
                  </a:moveTo>
                  <a:cubicBezTo>
                    <a:pt x="1000" y="1"/>
                    <a:pt x="1" y="1000"/>
                    <a:pt x="1" y="2115"/>
                  </a:cubicBezTo>
                  <a:cubicBezTo>
                    <a:pt x="1" y="3346"/>
                    <a:pt x="1000" y="4345"/>
                    <a:pt x="2231" y="4345"/>
                  </a:cubicBezTo>
                  <a:cubicBezTo>
                    <a:pt x="3346" y="4345"/>
                    <a:pt x="4345" y="3346"/>
                    <a:pt x="4345" y="2115"/>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 name="Google Shape;542;p15"/>
            <p:cNvSpPr/>
            <p:nvPr/>
          </p:nvSpPr>
          <p:spPr>
            <a:xfrm>
              <a:off x="1428625" y="2069075"/>
              <a:ext cx="108650" cy="108650"/>
            </a:xfrm>
            <a:custGeom>
              <a:avLst/>
              <a:gdLst/>
              <a:ahLst/>
              <a:cxnLst/>
              <a:rect l="l" t="t" r="r" b="b"/>
              <a:pathLst>
                <a:path w="4346" h="4346" extrusionOk="0">
                  <a:moveTo>
                    <a:pt x="2231" y="1"/>
                  </a:moveTo>
                  <a:cubicBezTo>
                    <a:pt x="1000" y="1"/>
                    <a:pt x="1" y="1000"/>
                    <a:pt x="1" y="2231"/>
                  </a:cubicBezTo>
                  <a:cubicBezTo>
                    <a:pt x="1" y="3346"/>
                    <a:pt x="1000" y="4345"/>
                    <a:pt x="2231" y="4345"/>
                  </a:cubicBezTo>
                  <a:cubicBezTo>
                    <a:pt x="3346" y="4345"/>
                    <a:pt x="4345" y="3346"/>
                    <a:pt x="4345" y="2231"/>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 name="Google Shape;543;p15"/>
            <p:cNvSpPr/>
            <p:nvPr/>
          </p:nvSpPr>
          <p:spPr>
            <a:xfrm>
              <a:off x="1428625" y="2283625"/>
              <a:ext cx="108650" cy="108875"/>
            </a:xfrm>
            <a:custGeom>
              <a:avLst/>
              <a:gdLst/>
              <a:ahLst/>
              <a:cxnLst/>
              <a:rect l="l" t="t" r="r" b="b"/>
              <a:pathLst>
                <a:path w="4346" h="4355" extrusionOk="0">
                  <a:moveTo>
                    <a:pt x="2231" y="1"/>
                  </a:moveTo>
                  <a:cubicBezTo>
                    <a:pt x="1000" y="1"/>
                    <a:pt x="1" y="1009"/>
                    <a:pt x="1" y="2124"/>
                  </a:cubicBezTo>
                  <a:cubicBezTo>
                    <a:pt x="1" y="3346"/>
                    <a:pt x="1000" y="4354"/>
                    <a:pt x="2231" y="4354"/>
                  </a:cubicBezTo>
                  <a:cubicBezTo>
                    <a:pt x="3346" y="4354"/>
                    <a:pt x="4345" y="3346"/>
                    <a:pt x="4345" y="2124"/>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44" name="Google Shape;544;p15"/>
          <p:cNvSpPr txBox="1">
            <a:spLocks noGrp="1"/>
          </p:cNvSpPr>
          <p:nvPr>
            <p:ph type="title"/>
          </p:nvPr>
        </p:nvSpPr>
        <p:spPr>
          <a:xfrm>
            <a:off x="707074" y="535600"/>
            <a:ext cx="77238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545" name="Google Shape;545;p15"/>
          <p:cNvSpPr txBox="1">
            <a:spLocks noGrp="1"/>
          </p:cNvSpPr>
          <p:nvPr>
            <p:ph type="subTitle" idx="1"/>
          </p:nvPr>
        </p:nvSpPr>
        <p:spPr>
          <a:xfrm>
            <a:off x="790775" y="3505200"/>
            <a:ext cx="1773900" cy="1027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lvl1pPr>
            <a:lvl2pPr lvl="1" rtl="0">
              <a:spcBef>
                <a:spcPts val="160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546" name="Google Shape;546;p15"/>
          <p:cNvSpPr txBox="1">
            <a:spLocks noGrp="1"/>
          </p:cNvSpPr>
          <p:nvPr>
            <p:ph type="subTitle" idx="2"/>
          </p:nvPr>
        </p:nvSpPr>
        <p:spPr>
          <a:xfrm>
            <a:off x="2721355" y="3505200"/>
            <a:ext cx="1773900" cy="1027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547" name="Google Shape;547;p15"/>
          <p:cNvSpPr txBox="1">
            <a:spLocks noGrp="1"/>
          </p:cNvSpPr>
          <p:nvPr>
            <p:ph type="subTitle" idx="3"/>
          </p:nvPr>
        </p:nvSpPr>
        <p:spPr>
          <a:xfrm>
            <a:off x="4651936" y="3505200"/>
            <a:ext cx="1773900" cy="1027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548" name="Google Shape;548;p15"/>
          <p:cNvSpPr txBox="1">
            <a:spLocks noGrp="1"/>
          </p:cNvSpPr>
          <p:nvPr>
            <p:ph type="subTitle" idx="4"/>
          </p:nvPr>
        </p:nvSpPr>
        <p:spPr>
          <a:xfrm>
            <a:off x="6582516" y="3505200"/>
            <a:ext cx="1773900" cy="1027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grpSp>
        <p:nvGrpSpPr>
          <p:cNvPr id="549" name="Google Shape;549;p15"/>
          <p:cNvGrpSpPr/>
          <p:nvPr/>
        </p:nvGrpSpPr>
        <p:grpSpPr>
          <a:xfrm flipH="1">
            <a:off x="7121538" y="-2975"/>
            <a:ext cx="2022450" cy="1075325"/>
            <a:chOff x="-6300587" y="3973775"/>
            <a:chExt cx="2022450" cy="1075325"/>
          </a:xfrm>
        </p:grpSpPr>
        <p:sp>
          <p:nvSpPr>
            <p:cNvPr id="550" name="Google Shape;550;p15"/>
            <p:cNvSpPr/>
            <p:nvPr/>
          </p:nvSpPr>
          <p:spPr>
            <a:xfrm>
              <a:off x="-6300587" y="3973775"/>
              <a:ext cx="2022450" cy="1075325"/>
            </a:xfrm>
            <a:custGeom>
              <a:avLst/>
              <a:gdLst/>
              <a:ahLst/>
              <a:cxnLst/>
              <a:rect l="l" t="t" r="r" b="b"/>
              <a:pathLst>
                <a:path w="80898" h="43013" extrusionOk="0">
                  <a:moveTo>
                    <a:pt x="34371" y="0"/>
                  </a:moveTo>
                  <a:lnTo>
                    <a:pt x="32780" y="1904"/>
                  </a:lnTo>
                  <a:cubicBezTo>
                    <a:pt x="30352" y="5287"/>
                    <a:pt x="29185" y="9830"/>
                    <a:pt x="27392" y="13848"/>
                  </a:cubicBezTo>
                  <a:cubicBezTo>
                    <a:pt x="25700" y="17866"/>
                    <a:pt x="22629" y="21783"/>
                    <a:pt x="18822" y="21885"/>
                  </a:cubicBezTo>
                  <a:cubicBezTo>
                    <a:pt x="15861" y="21885"/>
                    <a:pt x="13222" y="19668"/>
                    <a:pt x="10896" y="17553"/>
                  </a:cubicBezTo>
                  <a:cubicBezTo>
                    <a:pt x="7402" y="14271"/>
                    <a:pt x="3917" y="10887"/>
                    <a:pt x="0" y="8460"/>
                  </a:cubicBezTo>
                  <a:lnTo>
                    <a:pt x="0" y="26537"/>
                  </a:lnTo>
                  <a:cubicBezTo>
                    <a:pt x="2115" y="29287"/>
                    <a:pt x="4230" y="32036"/>
                    <a:pt x="6455" y="34574"/>
                  </a:cubicBezTo>
                  <a:cubicBezTo>
                    <a:pt x="10438" y="39077"/>
                    <a:pt x="15624" y="43012"/>
                    <a:pt x="20916" y="43012"/>
                  </a:cubicBezTo>
                  <a:cubicBezTo>
                    <a:pt x="22087" y="43012"/>
                    <a:pt x="23262" y="42820"/>
                    <a:pt x="24431" y="42399"/>
                  </a:cubicBezTo>
                  <a:cubicBezTo>
                    <a:pt x="29608" y="40605"/>
                    <a:pt x="32992" y="34785"/>
                    <a:pt x="35428" y="29075"/>
                  </a:cubicBezTo>
                  <a:cubicBezTo>
                    <a:pt x="37856" y="23365"/>
                    <a:pt x="39869" y="17020"/>
                    <a:pt x="43777" y="12689"/>
                  </a:cubicBezTo>
                  <a:cubicBezTo>
                    <a:pt x="48430" y="7504"/>
                    <a:pt x="55096" y="5812"/>
                    <a:pt x="61331" y="4966"/>
                  </a:cubicBezTo>
                  <a:cubicBezTo>
                    <a:pt x="67675" y="4120"/>
                    <a:pt x="74231" y="3908"/>
                    <a:pt x="80051" y="846"/>
                  </a:cubicBezTo>
                  <a:cubicBezTo>
                    <a:pt x="80263" y="736"/>
                    <a:pt x="80576" y="525"/>
                    <a:pt x="80897" y="423"/>
                  </a:cubicBezTo>
                  <a:lnTo>
                    <a:pt x="8089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551;p15"/>
            <p:cNvSpPr/>
            <p:nvPr/>
          </p:nvSpPr>
          <p:spPr>
            <a:xfrm>
              <a:off x="-6300587" y="3973775"/>
              <a:ext cx="859275" cy="547125"/>
            </a:xfrm>
            <a:custGeom>
              <a:avLst/>
              <a:gdLst/>
              <a:ahLst/>
              <a:cxnLst/>
              <a:rect l="l" t="t" r="r" b="b"/>
              <a:pathLst>
                <a:path w="34371" h="21885" extrusionOk="0">
                  <a:moveTo>
                    <a:pt x="0" y="0"/>
                  </a:moveTo>
                  <a:lnTo>
                    <a:pt x="0" y="8460"/>
                  </a:lnTo>
                  <a:cubicBezTo>
                    <a:pt x="3917" y="10887"/>
                    <a:pt x="7402" y="14271"/>
                    <a:pt x="10896" y="17553"/>
                  </a:cubicBezTo>
                  <a:cubicBezTo>
                    <a:pt x="13222" y="19668"/>
                    <a:pt x="15861" y="21885"/>
                    <a:pt x="18822" y="21885"/>
                  </a:cubicBezTo>
                  <a:cubicBezTo>
                    <a:pt x="22629" y="21783"/>
                    <a:pt x="25700" y="17866"/>
                    <a:pt x="27392" y="13848"/>
                  </a:cubicBezTo>
                  <a:cubicBezTo>
                    <a:pt x="29185" y="9830"/>
                    <a:pt x="30352" y="5287"/>
                    <a:pt x="32780" y="1904"/>
                  </a:cubicBezTo>
                  <a:lnTo>
                    <a:pt x="343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52" name="Google Shape;552;p15"/>
          <p:cNvGrpSpPr/>
          <p:nvPr/>
        </p:nvGrpSpPr>
        <p:grpSpPr>
          <a:xfrm rot="10800000">
            <a:off x="-12" y="-12075"/>
            <a:ext cx="2783800" cy="1027300"/>
            <a:chOff x="-5555112" y="2724125"/>
            <a:chExt cx="2783800" cy="1027300"/>
          </a:xfrm>
        </p:grpSpPr>
        <p:sp>
          <p:nvSpPr>
            <p:cNvPr id="553" name="Google Shape;553;p15"/>
            <p:cNvSpPr/>
            <p:nvPr/>
          </p:nvSpPr>
          <p:spPr>
            <a:xfrm>
              <a:off x="-5555112" y="2724125"/>
              <a:ext cx="2783800" cy="1027300"/>
            </a:xfrm>
            <a:custGeom>
              <a:avLst/>
              <a:gdLst/>
              <a:ahLst/>
              <a:cxnLst/>
              <a:rect l="l" t="t" r="r" b="b"/>
              <a:pathLst>
                <a:path w="111352" h="41092" extrusionOk="0">
                  <a:moveTo>
                    <a:pt x="85204" y="0"/>
                  </a:moveTo>
                  <a:cubicBezTo>
                    <a:pt x="77259" y="0"/>
                    <a:pt x="69623" y="4006"/>
                    <a:pt x="62812" y="8836"/>
                  </a:cubicBezTo>
                  <a:cubicBezTo>
                    <a:pt x="55520" y="13911"/>
                    <a:pt x="48642" y="20044"/>
                    <a:pt x="40716" y="23750"/>
                  </a:cubicBezTo>
                  <a:cubicBezTo>
                    <a:pt x="30666" y="28402"/>
                    <a:pt x="19356" y="28825"/>
                    <a:pt x="9518" y="34002"/>
                  </a:cubicBezTo>
                  <a:cubicBezTo>
                    <a:pt x="6032" y="35804"/>
                    <a:pt x="2860" y="38232"/>
                    <a:pt x="1" y="41091"/>
                  </a:cubicBezTo>
                  <a:lnTo>
                    <a:pt x="111352" y="41091"/>
                  </a:lnTo>
                  <a:lnTo>
                    <a:pt x="111352" y="10951"/>
                  </a:lnTo>
                  <a:cubicBezTo>
                    <a:pt x="103315" y="6619"/>
                    <a:pt x="95702" y="799"/>
                    <a:pt x="86921" y="63"/>
                  </a:cubicBezTo>
                  <a:cubicBezTo>
                    <a:pt x="86347" y="21"/>
                    <a:pt x="85775" y="0"/>
                    <a:pt x="8520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4" name="Google Shape;554;p15"/>
            <p:cNvSpPr/>
            <p:nvPr/>
          </p:nvSpPr>
          <p:spPr>
            <a:xfrm>
              <a:off x="-4198862" y="3276725"/>
              <a:ext cx="1427550" cy="474700"/>
            </a:xfrm>
            <a:custGeom>
              <a:avLst/>
              <a:gdLst/>
              <a:ahLst/>
              <a:cxnLst/>
              <a:rect l="l" t="t" r="r" b="b"/>
              <a:pathLst>
                <a:path w="57102" h="18988" extrusionOk="0">
                  <a:moveTo>
                    <a:pt x="38373" y="1"/>
                  </a:moveTo>
                  <a:cubicBezTo>
                    <a:pt x="33595" y="1"/>
                    <a:pt x="28824" y="914"/>
                    <a:pt x="24322" y="2805"/>
                  </a:cubicBezTo>
                  <a:cubicBezTo>
                    <a:pt x="15541" y="6611"/>
                    <a:pt x="8249" y="13700"/>
                    <a:pt x="1" y="18987"/>
                  </a:cubicBezTo>
                  <a:lnTo>
                    <a:pt x="57102" y="18987"/>
                  </a:lnTo>
                  <a:lnTo>
                    <a:pt x="57102" y="4818"/>
                  </a:lnTo>
                  <a:cubicBezTo>
                    <a:pt x="51273" y="1661"/>
                    <a:pt x="44816" y="1"/>
                    <a:pt x="383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55" name="Google Shape;555;p15"/>
          <p:cNvSpPr/>
          <p:nvPr/>
        </p:nvSpPr>
        <p:spPr>
          <a:xfrm>
            <a:off x="3977399" y="1132493"/>
            <a:ext cx="1189202" cy="86371"/>
          </a:xfrm>
          <a:custGeom>
            <a:avLst/>
            <a:gdLst/>
            <a:ahLst/>
            <a:cxnLst/>
            <a:rect l="l" t="t" r="r" b="b"/>
            <a:pathLst>
              <a:path w="9803" h="712" extrusionOk="0">
                <a:moveTo>
                  <a:pt x="7551" y="0"/>
                </a:moveTo>
                <a:cubicBezTo>
                  <a:pt x="7255" y="31"/>
                  <a:pt x="6931" y="31"/>
                  <a:pt x="6635" y="31"/>
                </a:cubicBezTo>
                <a:lnTo>
                  <a:pt x="3583" y="31"/>
                </a:lnTo>
                <a:cubicBezTo>
                  <a:pt x="3140" y="31"/>
                  <a:pt x="2694" y="60"/>
                  <a:pt x="2280" y="60"/>
                </a:cubicBezTo>
                <a:lnTo>
                  <a:pt x="296" y="60"/>
                </a:lnTo>
                <a:cubicBezTo>
                  <a:pt x="119" y="91"/>
                  <a:pt x="0" y="237"/>
                  <a:pt x="0" y="387"/>
                </a:cubicBezTo>
                <a:cubicBezTo>
                  <a:pt x="0" y="564"/>
                  <a:pt x="147" y="711"/>
                  <a:pt x="356" y="711"/>
                </a:cubicBezTo>
                <a:lnTo>
                  <a:pt x="739" y="711"/>
                </a:lnTo>
                <a:cubicBezTo>
                  <a:pt x="1007" y="711"/>
                  <a:pt x="1273" y="683"/>
                  <a:pt x="1509" y="683"/>
                </a:cubicBezTo>
                <a:lnTo>
                  <a:pt x="7227" y="683"/>
                </a:lnTo>
                <a:cubicBezTo>
                  <a:pt x="7523" y="652"/>
                  <a:pt x="7819" y="652"/>
                  <a:pt x="8115" y="652"/>
                </a:cubicBezTo>
                <a:lnTo>
                  <a:pt x="9359" y="652"/>
                </a:lnTo>
                <a:cubicBezTo>
                  <a:pt x="9419" y="652"/>
                  <a:pt x="9478" y="652"/>
                  <a:pt x="9537" y="624"/>
                </a:cubicBezTo>
                <a:cubicBezTo>
                  <a:pt x="9684" y="593"/>
                  <a:pt x="9802" y="474"/>
                  <a:pt x="9802" y="327"/>
                </a:cubicBezTo>
                <a:cubicBezTo>
                  <a:pt x="9802" y="209"/>
                  <a:pt x="9715" y="91"/>
                  <a:pt x="9596" y="31"/>
                </a:cubicBezTo>
                <a:cubicBezTo>
                  <a:pt x="9565" y="31"/>
                  <a:pt x="9537" y="0"/>
                  <a:pt x="95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6" name="Google Shape;556;p15"/>
          <p:cNvSpPr/>
          <p:nvPr/>
        </p:nvSpPr>
        <p:spPr>
          <a:xfrm>
            <a:off x="0" y="4181225"/>
            <a:ext cx="965025" cy="962275"/>
          </a:xfrm>
          <a:custGeom>
            <a:avLst/>
            <a:gdLst/>
            <a:ahLst/>
            <a:cxnLst/>
            <a:rect l="l" t="t" r="r" b="b"/>
            <a:pathLst>
              <a:path w="38601" h="38491" extrusionOk="0">
                <a:moveTo>
                  <a:pt x="19355" y="7293"/>
                </a:moveTo>
                <a:cubicBezTo>
                  <a:pt x="25911" y="7293"/>
                  <a:pt x="31300" y="12690"/>
                  <a:pt x="31300" y="19246"/>
                </a:cubicBezTo>
                <a:cubicBezTo>
                  <a:pt x="31300" y="25802"/>
                  <a:pt x="25911" y="31191"/>
                  <a:pt x="19355" y="31191"/>
                </a:cubicBezTo>
                <a:cubicBezTo>
                  <a:pt x="12689" y="31191"/>
                  <a:pt x="7402" y="25802"/>
                  <a:pt x="7402" y="19246"/>
                </a:cubicBezTo>
                <a:cubicBezTo>
                  <a:pt x="7402" y="12690"/>
                  <a:pt x="12689" y="7293"/>
                  <a:pt x="19355" y="7293"/>
                </a:cubicBezTo>
                <a:close/>
                <a:moveTo>
                  <a:pt x="19355" y="1"/>
                </a:moveTo>
                <a:cubicBezTo>
                  <a:pt x="8671" y="1"/>
                  <a:pt x="0" y="8672"/>
                  <a:pt x="0" y="19246"/>
                </a:cubicBezTo>
                <a:cubicBezTo>
                  <a:pt x="0" y="29922"/>
                  <a:pt x="8671" y="38491"/>
                  <a:pt x="19355" y="38491"/>
                </a:cubicBezTo>
                <a:cubicBezTo>
                  <a:pt x="29929" y="38491"/>
                  <a:pt x="38600" y="29922"/>
                  <a:pt x="38600" y="19246"/>
                </a:cubicBezTo>
                <a:cubicBezTo>
                  <a:pt x="38600" y="8672"/>
                  <a:pt x="29929" y="1"/>
                  <a:pt x="193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7" name="Google Shape;557;p15"/>
          <p:cNvSpPr txBox="1">
            <a:spLocks noGrp="1"/>
          </p:cNvSpPr>
          <p:nvPr>
            <p:ph type="subTitle" idx="5"/>
          </p:nvPr>
        </p:nvSpPr>
        <p:spPr>
          <a:xfrm>
            <a:off x="901475" y="3054150"/>
            <a:ext cx="1552500" cy="4572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1pPr>
            <a:lvl2pPr lvl="1"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2pPr>
            <a:lvl3pPr lvl="2"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3pPr>
            <a:lvl4pPr lvl="3"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4pPr>
            <a:lvl5pPr lvl="4"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5pPr>
            <a:lvl6pPr lvl="5"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6pPr>
            <a:lvl7pPr lvl="6"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7pPr>
            <a:lvl8pPr lvl="7"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8pPr>
            <a:lvl9pPr lvl="8"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9pPr>
          </a:lstStyle>
          <a:p>
            <a:endParaRPr/>
          </a:p>
        </p:txBody>
      </p:sp>
      <p:sp>
        <p:nvSpPr>
          <p:cNvPr id="558" name="Google Shape;558;p15"/>
          <p:cNvSpPr txBox="1">
            <a:spLocks noGrp="1"/>
          </p:cNvSpPr>
          <p:nvPr>
            <p:ph type="subTitle" idx="6"/>
          </p:nvPr>
        </p:nvSpPr>
        <p:spPr>
          <a:xfrm>
            <a:off x="2832050" y="3054150"/>
            <a:ext cx="1552500" cy="4572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1pPr>
            <a:lvl2pPr lvl="1"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2pPr>
            <a:lvl3pPr lvl="2"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3pPr>
            <a:lvl4pPr lvl="3"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4pPr>
            <a:lvl5pPr lvl="4"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5pPr>
            <a:lvl6pPr lvl="5"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6pPr>
            <a:lvl7pPr lvl="6"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7pPr>
            <a:lvl8pPr lvl="7"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8pPr>
            <a:lvl9pPr lvl="8"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9pPr>
          </a:lstStyle>
          <a:p>
            <a:endParaRPr/>
          </a:p>
        </p:txBody>
      </p:sp>
      <p:sp>
        <p:nvSpPr>
          <p:cNvPr id="559" name="Google Shape;559;p15"/>
          <p:cNvSpPr txBox="1">
            <a:spLocks noGrp="1"/>
          </p:cNvSpPr>
          <p:nvPr>
            <p:ph type="subTitle" idx="7"/>
          </p:nvPr>
        </p:nvSpPr>
        <p:spPr>
          <a:xfrm>
            <a:off x="4762625" y="3054150"/>
            <a:ext cx="1552500" cy="4572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1pPr>
            <a:lvl2pPr lvl="1"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2pPr>
            <a:lvl3pPr lvl="2"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3pPr>
            <a:lvl4pPr lvl="3"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4pPr>
            <a:lvl5pPr lvl="4"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5pPr>
            <a:lvl6pPr lvl="5"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6pPr>
            <a:lvl7pPr lvl="6"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7pPr>
            <a:lvl8pPr lvl="7"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8pPr>
            <a:lvl9pPr lvl="8"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9pPr>
          </a:lstStyle>
          <a:p>
            <a:endParaRPr/>
          </a:p>
        </p:txBody>
      </p:sp>
      <p:sp>
        <p:nvSpPr>
          <p:cNvPr id="560" name="Google Shape;560;p15"/>
          <p:cNvSpPr txBox="1">
            <a:spLocks noGrp="1"/>
          </p:cNvSpPr>
          <p:nvPr>
            <p:ph type="subTitle" idx="8"/>
          </p:nvPr>
        </p:nvSpPr>
        <p:spPr>
          <a:xfrm>
            <a:off x="6693200" y="3054150"/>
            <a:ext cx="1552500" cy="4572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1pPr>
            <a:lvl2pPr lvl="1"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2pPr>
            <a:lvl3pPr lvl="2"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3pPr>
            <a:lvl4pPr lvl="3"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4pPr>
            <a:lvl5pPr lvl="4"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5pPr>
            <a:lvl6pPr lvl="5"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6pPr>
            <a:lvl7pPr lvl="6"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7pPr>
            <a:lvl8pPr lvl="7"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8pPr>
            <a:lvl9pPr lvl="8"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able of contents">
  <p:cSld name="BLANK_1_1_1">
    <p:spTree>
      <p:nvGrpSpPr>
        <p:cNvPr id="1" name="Shape 561"/>
        <p:cNvGrpSpPr/>
        <p:nvPr/>
      </p:nvGrpSpPr>
      <p:grpSpPr>
        <a:xfrm>
          <a:off x="0" y="0"/>
          <a:ext cx="0" cy="0"/>
          <a:chOff x="0" y="0"/>
          <a:chExt cx="0" cy="0"/>
        </a:xfrm>
      </p:grpSpPr>
      <p:sp>
        <p:nvSpPr>
          <p:cNvPr id="562" name="Google Shape;562;p16"/>
          <p:cNvSpPr txBox="1">
            <a:spLocks noGrp="1"/>
          </p:cNvSpPr>
          <p:nvPr>
            <p:ph type="title"/>
          </p:nvPr>
        </p:nvSpPr>
        <p:spPr>
          <a:xfrm>
            <a:off x="707074" y="535600"/>
            <a:ext cx="77238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sz="30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563" name="Google Shape;563;p16"/>
          <p:cNvSpPr txBox="1">
            <a:spLocks noGrp="1"/>
          </p:cNvSpPr>
          <p:nvPr>
            <p:ph type="subTitle" idx="1"/>
          </p:nvPr>
        </p:nvSpPr>
        <p:spPr>
          <a:xfrm>
            <a:off x="2835846" y="1453650"/>
            <a:ext cx="4438800" cy="342900"/>
          </a:xfrm>
          <a:prstGeom prst="rect">
            <a:avLst/>
          </a:prstGeom>
        </p:spPr>
        <p:txBody>
          <a:bodyPr spcFirstLastPara="1" wrap="square" lIns="91425" tIns="91425" rIns="91425" bIns="91425" anchor="ctr" anchorCtr="0">
            <a:noAutofit/>
          </a:bodyPr>
          <a:lstStyle>
            <a:lvl1pPr lvl="0">
              <a:lnSpc>
                <a:spcPct val="100000"/>
              </a:lnSpc>
              <a:spcBef>
                <a:spcPts val="0"/>
              </a:spcBef>
              <a:spcAft>
                <a:spcPts val="0"/>
              </a:spcAft>
              <a:buSzPts val="2200"/>
              <a:buFont typeface="Patrick Hand"/>
              <a:buNone/>
              <a:defRPr sz="2200">
                <a:solidFill>
                  <a:schemeClr val="dk1"/>
                </a:solidFill>
                <a:latin typeface="Patrick Hand"/>
                <a:ea typeface="Patrick Hand"/>
                <a:cs typeface="Patrick Hand"/>
                <a:sym typeface="Patrick Hand"/>
              </a:defRPr>
            </a:lvl1pPr>
            <a:lvl2pPr lvl="1">
              <a:spcBef>
                <a:spcPts val="0"/>
              </a:spcBef>
              <a:spcAft>
                <a:spcPts val="0"/>
              </a:spcAft>
              <a:buSzPts val="2200"/>
              <a:buFont typeface="Patrick Hand"/>
              <a:buNone/>
              <a:defRPr sz="2200">
                <a:latin typeface="Patrick Hand"/>
                <a:ea typeface="Patrick Hand"/>
                <a:cs typeface="Patrick Hand"/>
                <a:sym typeface="Patrick Hand"/>
              </a:defRPr>
            </a:lvl2pPr>
            <a:lvl3pPr lvl="2">
              <a:spcBef>
                <a:spcPts val="1600"/>
              </a:spcBef>
              <a:spcAft>
                <a:spcPts val="0"/>
              </a:spcAft>
              <a:buSzPts val="2200"/>
              <a:buFont typeface="Patrick Hand"/>
              <a:buNone/>
              <a:defRPr sz="2200">
                <a:latin typeface="Patrick Hand"/>
                <a:ea typeface="Patrick Hand"/>
                <a:cs typeface="Patrick Hand"/>
                <a:sym typeface="Patrick Hand"/>
              </a:defRPr>
            </a:lvl3pPr>
            <a:lvl4pPr lvl="3">
              <a:spcBef>
                <a:spcPts val="1600"/>
              </a:spcBef>
              <a:spcAft>
                <a:spcPts val="0"/>
              </a:spcAft>
              <a:buSzPts val="2200"/>
              <a:buFont typeface="Patrick Hand"/>
              <a:buNone/>
              <a:defRPr sz="2200">
                <a:latin typeface="Patrick Hand"/>
                <a:ea typeface="Patrick Hand"/>
                <a:cs typeface="Patrick Hand"/>
                <a:sym typeface="Patrick Hand"/>
              </a:defRPr>
            </a:lvl4pPr>
            <a:lvl5pPr lvl="4">
              <a:spcBef>
                <a:spcPts val="1600"/>
              </a:spcBef>
              <a:spcAft>
                <a:spcPts val="0"/>
              </a:spcAft>
              <a:buSzPts val="2200"/>
              <a:buFont typeface="Patrick Hand"/>
              <a:buNone/>
              <a:defRPr sz="2200">
                <a:latin typeface="Patrick Hand"/>
                <a:ea typeface="Patrick Hand"/>
                <a:cs typeface="Patrick Hand"/>
                <a:sym typeface="Patrick Hand"/>
              </a:defRPr>
            </a:lvl5pPr>
            <a:lvl6pPr lvl="5">
              <a:spcBef>
                <a:spcPts val="1600"/>
              </a:spcBef>
              <a:spcAft>
                <a:spcPts val="0"/>
              </a:spcAft>
              <a:buSzPts val="2200"/>
              <a:buFont typeface="Patrick Hand"/>
              <a:buNone/>
              <a:defRPr sz="2200">
                <a:latin typeface="Patrick Hand"/>
                <a:ea typeface="Patrick Hand"/>
                <a:cs typeface="Patrick Hand"/>
                <a:sym typeface="Patrick Hand"/>
              </a:defRPr>
            </a:lvl6pPr>
            <a:lvl7pPr lvl="6">
              <a:spcBef>
                <a:spcPts val="1600"/>
              </a:spcBef>
              <a:spcAft>
                <a:spcPts val="0"/>
              </a:spcAft>
              <a:buSzPts val="2200"/>
              <a:buFont typeface="Patrick Hand"/>
              <a:buNone/>
              <a:defRPr sz="2200">
                <a:latin typeface="Patrick Hand"/>
                <a:ea typeface="Patrick Hand"/>
                <a:cs typeface="Patrick Hand"/>
                <a:sym typeface="Patrick Hand"/>
              </a:defRPr>
            </a:lvl7pPr>
            <a:lvl8pPr lvl="7">
              <a:spcBef>
                <a:spcPts val="1600"/>
              </a:spcBef>
              <a:spcAft>
                <a:spcPts val="0"/>
              </a:spcAft>
              <a:buSzPts val="2200"/>
              <a:buFont typeface="Patrick Hand"/>
              <a:buNone/>
              <a:defRPr sz="2200">
                <a:latin typeface="Patrick Hand"/>
                <a:ea typeface="Patrick Hand"/>
                <a:cs typeface="Patrick Hand"/>
                <a:sym typeface="Patrick Hand"/>
              </a:defRPr>
            </a:lvl8pPr>
            <a:lvl9pPr lvl="8">
              <a:spcBef>
                <a:spcPts val="1600"/>
              </a:spcBef>
              <a:spcAft>
                <a:spcPts val="1600"/>
              </a:spcAft>
              <a:buSzPts val="2200"/>
              <a:buFont typeface="Patrick Hand"/>
              <a:buNone/>
              <a:defRPr sz="2200">
                <a:latin typeface="Patrick Hand"/>
                <a:ea typeface="Patrick Hand"/>
                <a:cs typeface="Patrick Hand"/>
                <a:sym typeface="Patrick Hand"/>
              </a:defRPr>
            </a:lvl9pPr>
          </a:lstStyle>
          <a:p>
            <a:endParaRPr/>
          </a:p>
        </p:txBody>
      </p:sp>
      <p:sp>
        <p:nvSpPr>
          <p:cNvPr id="564" name="Google Shape;564;p16"/>
          <p:cNvSpPr txBox="1">
            <a:spLocks noGrp="1"/>
          </p:cNvSpPr>
          <p:nvPr>
            <p:ph type="subTitle" idx="2"/>
          </p:nvPr>
        </p:nvSpPr>
        <p:spPr>
          <a:xfrm>
            <a:off x="2835846" y="1700213"/>
            <a:ext cx="4438800" cy="342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
        <p:nvSpPr>
          <p:cNvPr id="565" name="Google Shape;565;p16"/>
          <p:cNvSpPr txBox="1">
            <a:spLocks noGrp="1"/>
          </p:cNvSpPr>
          <p:nvPr>
            <p:ph type="title" idx="3" hasCustomPrompt="1"/>
          </p:nvPr>
        </p:nvSpPr>
        <p:spPr>
          <a:xfrm>
            <a:off x="2003471" y="1572975"/>
            <a:ext cx="457200" cy="3474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2"/>
              </a:buClr>
              <a:buSzPts val="2200"/>
              <a:buNone/>
              <a:defRPr sz="2200">
                <a:solidFill>
                  <a:schemeClr val="lt1"/>
                </a:solidFill>
              </a:defRPr>
            </a:lvl1pPr>
            <a:lvl2pPr lvl="1" algn="ctr" rtl="0">
              <a:spcBef>
                <a:spcPts val="0"/>
              </a:spcBef>
              <a:spcAft>
                <a:spcPts val="0"/>
              </a:spcAft>
              <a:buClr>
                <a:schemeClr val="dk2"/>
              </a:buClr>
              <a:buSzPts val="2200"/>
              <a:buNone/>
              <a:defRPr sz="2200">
                <a:solidFill>
                  <a:schemeClr val="dk2"/>
                </a:solidFill>
              </a:defRPr>
            </a:lvl2pPr>
            <a:lvl3pPr lvl="2" algn="ctr" rtl="0">
              <a:spcBef>
                <a:spcPts val="0"/>
              </a:spcBef>
              <a:spcAft>
                <a:spcPts val="0"/>
              </a:spcAft>
              <a:buClr>
                <a:schemeClr val="dk2"/>
              </a:buClr>
              <a:buSzPts val="2200"/>
              <a:buNone/>
              <a:defRPr sz="2200">
                <a:solidFill>
                  <a:schemeClr val="dk2"/>
                </a:solidFill>
              </a:defRPr>
            </a:lvl3pPr>
            <a:lvl4pPr lvl="3" algn="ctr" rtl="0">
              <a:spcBef>
                <a:spcPts val="0"/>
              </a:spcBef>
              <a:spcAft>
                <a:spcPts val="0"/>
              </a:spcAft>
              <a:buClr>
                <a:schemeClr val="dk2"/>
              </a:buClr>
              <a:buSzPts val="2200"/>
              <a:buNone/>
              <a:defRPr sz="2200">
                <a:solidFill>
                  <a:schemeClr val="dk2"/>
                </a:solidFill>
              </a:defRPr>
            </a:lvl4pPr>
            <a:lvl5pPr lvl="4" algn="ctr" rtl="0">
              <a:spcBef>
                <a:spcPts val="0"/>
              </a:spcBef>
              <a:spcAft>
                <a:spcPts val="0"/>
              </a:spcAft>
              <a:buClr>
                <a:schemeClr val="dk2"/>
              </a:buClr>
              <a:buSzPts val="2200"/>
              <a:buNone/>
              <a:defRPr sz="2200">
                <a:solidFill>
                  <a:schemeClr val="dk2"/>
                </a:solidFill>
              </a:defRPr>
            </a:lvl5pPr>
            <a:lvl6pPr lvl="5" algn="ctr" rtl="0">
              <a:spcBef>
                <a:spcPts val="0"/>
              </a:spcBef>
              <a:spcAft>
                <a:spcPts val="0"/>
              </a:spcAft>
              <a:buClr>
                <a:schemeClr val="dk2"/>
              </a:buClr>
              <a:buSzPts val="2200"/>
              <a:buNone/>
              <a:defRPr sz="2200">
                <a:solidFill>
                  <a:schemeClr val="dk2"/>
                </a:solidFill>
              </a:defRPr>
            </a:lvl6pPr>
            <a:lvl7pPr lvl="6" algn="ctr" rtl="0">
              <a:spcBef>
                <a:spcPts val="0"/>
              </a:spcBef>
              <a:spcAft>
                <a:spcPts val="0"/>
              </a:spcAft>
              <a:buClr>
                <a:schemeClr val="dk2"/>
              </a:buClr>
              <a:buSzPts val="2200"/>
              <a:buNone/>
              <a:defRPr sz="2200">
                <a:solidFill>
                  <a:schemeClr val="dk2"/>
                </a:solidFill>
              </a:defRPr>
            </a:lvl7pPr>
            <a:lvl8pPr lvl="7" algn="ctr" rtl="0">
              <a:spcBef>
                <a:spcPts val="0"/>
              </a:spcBef>
              <a:spcAft>
                <a:spcPts val="0"/>
              </a:spcAft>
              <a:buClr>
                <a:schemeClr val="dk2"/>
              </a:buClr>
              <a:buSzPts val="2200"/>
              <a:buNone/>
              <a:defRPr sz="2200">
                <a:solidFill>
                  <a:schemeClr val="dk2"/>
                </a:solidFill>
              </a:defRPr>
            </a:lvl8pPr>
            <a:lvl9pPr lvl="8" algn="ctr" rtl="0">
              <a:spcBef>
                <a:spcPts val="0"/>
              </a:spcBef>
              <a:spcAft>
                <a:spcPts val="0"/>
              </a:spcAft>
              <a:buClr>
                <a:schemeClr val="dk2"/>
              </a:buClr>
              <a:buSzPts val="2200"/>
              <a:buNone/>
              <a:defRPr sz="2200">
                <a:solidFill>
                  <a:schemeClr val="dk2"/>
                </a:solidFill>
              </a:defRPr>
            </a:lvl9pPr>
          </a:lstStyle>
          <a:p>
            <a:r>
              <a:t>xx%</a:t>
            </a:r>
          </a:p>
        </p:txBody>
      </p:sp>
      <p:sp>
        <p:nvSpPr>
          <p:cNvPr id="566" name="Google Shape;566;p16"/>
          <p:cNvSpPr txBox="1">
            <a:spLocks noGrp="1"/>
          </p:cNvSpPr>
          <p:nvPr>
            <p:ph type="subTitle" idx="4"/>
          </p:nvPr>
        </p:nvSpPr>
        <p:spPr>
          <a:xfrm>
            <a:off x="2835846" y="2618875"/>
            <a:ext cx="4438800" cy="3429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200"/>
              <a:buFont typeface="Patrick Hand"/>
              <a:buNone/>
              <a:defRPr sz="2200">
                <a:solidFill>
                  <a:schemeClr val="dk1"/>
                </a:solidFill>
                <a:latin typeface="Patrick Hand"/>
                <a:ea typeface="Patrick Hand"/>
                <a:cs typeface="Patrick Hand"/>
                <a:sym typeface="Patrick Hand"/>
              </a:defRPr>
            </a:lvl1pPr>
            <a:lvl2pPr lvl="1" rtl="0">
              <a:spcBef>
                <a:spcPts val="0"/>
              </a:spcBef>
              <a:spcAft>
                <a:spcPts val="0"/>
              </a:spcAft>
              <a:buSzPts val="2200"/>
              <a:buFont typeface="Patrick Hand"/>
              <a:buNone/>
              <a:defRPr sz="2200">
                <a:latin typeface="Patrick Hand"/>
                <a:ea typeface="Patrick Hand"/>
                <a:cs typeface="Patrick Hand"/>
                <a:sym typeface="Patrick Hand"/>
              </a:defRPr>
            </a:lvl2pPr>
            <a:lvl3pPr lvl="2" rtl="0">
              <a:spcBef>
                <a:spcPts val="1600"/>
              </a:spcBef>
              <a:spcAft>
                <a:spcPts val="0"/>
              </a:spcAft>
              <a:buSzPts val="2200"/>
              <a:buFont typeface="Patrick Hand"/>
              <a:buNone/>
              <a:defRPr sz="2200">
                <a:latin typeface="Patrick Hand"/>
                <a:ea typeface="Patrick Hand"/>
                <a:cs typeface="Patrick Hand"/>
                <a:sym typeface="Patrick Hand"/>
              </a:defRPr>
            </a:lvl3pPr>
            <a:lvl4pPr lvl="3" rtl="0">
              <a:spcBef>
                <a:spcPts val="1600"/>
              </a:spcBef>
              <a:spcAft>
                <a:spcPts val="0"/>
              </a:spcAft>
              <a:buSzPts val="2200"/>
              <a:buFont typeface="Patrick Hand"/>
              <a:buNone/>
              <a:defRPr sz="2200">
                <a:latin typeface="Patrick Hand"/>
                <a:ea typeface="Patrick Hand"/>
                <a:cs typeface="Patrick Hand"/>
                <a:sym typeface="Patrick Hand"/>
              </a:defRPr>
            </a:lvl4pPr>
            <a:lvl5pPr lvl="4" rtl="0">
              <a:spcBef>
                <a:spcPts val="1600"/>
              </a:spcBef>
              <a:spcAft>
                <a:spcPts val="0"/>
              </a:spcAft>
              <a:buSzPts val="2200"/>
              <a:buFont typeface="Patrick Hand"/>
              <a:buNone/>
              <a:defRPr sz="2200">
                <a:latin typeface="Patrick Hand"/>
                <a:ea typeface="Patrick Hand"/>
                <a:cs typeface="Patrick Hand"/>
                <a:sym typeface="Patrick Hand"/>
              </a:defRPr>
            </a:lvl5pPr>
            <a:lvl6pPr lvl="5" rtl="0">
              <a:spcBef>
                <a:spcPts val="1600"/>
              </a:spcBef>
              <a:spcAft>
                <a:spcPts val="0"/>
              </a:spcAft>
              <a:buSzPts val="2200"/>
              <a:buFont typeface="Patrick Hand"/>
              <a:buNone/>
              <a:defRPr sz="2200">
                <a:latin typeface="Patrick Hand"/>
                <a:ea typeface="Patrick Hand"/>
                <a:cs typeface="Patrick Hand"/>
                <a:sym typeface="Patrick Hand"/>
              </a:defRPr>
            </a:lvl6pPr>
            <a:lvl7pPr lvl="6" rtl="0">
              <a:spcBef>
                <a:spcPts val="1600"/>
              </a:spcBef>
              <a:spcAft>
                <a:spcPts val="0"/>
              </a:spcAft>
              <a:buSzPts val="2200"/>
              <a:buFont typeface="Patrick Hand"/>
              <a:buNone/>
              <a:defRPr sz="2200">
                <a:latin typeface="Patrick Hand"/>
                <a:ea typeface="Patrick Hand"/>
                <a:cs typeface="Patrick Hand"/>
                <a:sym typeface="Patrick Hand"/>
              </a:defRPr>
            </a:lvl7pPr>
            <a:lvl8pPr lvl="7" rtl="0">
              <a:spcBef>
                <a:spcPts val="1600"/>
              </a:spcBef>
              <a:spcAft>
                <a:spcPts val="0"/>
              </a:spcAft>
              <a:buSzPts val="2200"/>
              <a:buFont typeface="Patrick Hand"/>
              <a:buNone/>
              <a:defRPr sz="2200">
                <a:latin typeface="Patrick Hand"/>
                <a:ea typeface="Patrick Hand"/>
                <a:cs typeface="Patrick Hand"/>
                <a:sym typeface="Patrick Hand"/>
              </a:defRPr>
            </a:lvl8pPr>
            <a:lvl9pPr lvl="8" rtl="0">
              <a:spcBef>
                <a:spcPts val="1600"/>
              </a:spcBef>
              <a:spcAft>
                <a:spcPts val="1600"/>
              </a:spcAft>
              <a:buSzPts val="2200"/>
              <a:buFont typeface="Patrick Hand"/>
              <a:buNone/>
              <a:defRPr sz="2200">
                <a:latin typeface="Patrick Hand"/>
                <a:ea typeface="Patrick Hand"/>
                <a:cs typeface="Patrick Hand"/>
                <a:sym typeface="Patrick Hand"/>
              </a:defRPr>
            </a:lvl9pPr>
          </a:lstStyle>
          <a:p>
            <a:endParaRPr/>
          </a:p>
        </p:txBody>
      </p:sp>
      <p:sp>
        <p:nvSpPr>
          <p:cNvPr id="567" name="Google Shape;567;p16"/>
          <p:cNvSpPr txBox="1">
            <a:spLocks noGrp="1"/>
          </p:cNvSpPr>
          <p:nvPr>
            <p:ph type="subTitle" idx="5"/>
          </p:nvPr>
        </p:nvSpPr>
        <p:spPr>
          <a:xfrm>
            <a:off x="2835846" y="2867025"/>
            <a:ext cx="4438800" cy="342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
        <p:nvSpPr>
          <p:cNvPr id="568" name="Google Shape;568;p16"/>
          <p:cNvSpPr txBox="1">
            <a:spLocks noGrp="1"/>
          </p:cNvSpPr>
          <p:nvPr>
            <p:ph type="title" idx="6" hasCustomPrompt="1"/>
          </p:nvPr>
        </p:nvSpPr>
        <p:spPr>
          <a:xfrm>
            <a:off x="2003471" y="2728675"/>
            <a:ext cx="457200" cy="3474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2"/>
              </a:buClr>
              <a:buSzPts val="2200"/>
              <a:buNone/>
              <a:defRPr sz="2200">
                <a:solidFill>
                  <a:schemeClr val="lt1"/>
                </a:solidFill>
              </a:defRPr>
            </a:lvl1pPr>
            <a:lvl2pPr lvl="1" algn="ctr" rtl="0">
              <a:spcBef>
                <a:spcPts val="0"/>
              </a:spcBef>
              <a:spcAft>
                <a:spcPts val="0"/>
              </a:spcAft>
              <a:buClr>
                <a:schemeClr val="dk2"/>
              </a:buClr>
              <a:buSzPts val="2200"/>
              <a:buNone/>
              <a:defRPr sz="2200">
                <a:solidFill>
                  <a:schemeClr val="dk2"/>
                </a:solidFill>
              </a:defRPr>
            </a:lvl2pPr>
            <a:lvl3pPr lvl="2" algn="ctr" rtl="0">
              <a:spcBef>
                <a:spcPts val="0"/>
              </a:spcBef>
              <a:spcAft>
                <a:spcPts val="0"/>
              </a:spcAft>
              <a:buClr>
                <a:schemeClr val="dk2"/>
              </a:buClr>
              <a:buSzPts val="2200"/>
              <a:buNone/>
              <a:defRPr sz="2200">
                <a:solidFill>
                  <a:schemeClr val="dk2"/>
                </a:solidFill>
              </a:defRPr>
            </a:lvl3pPr>
            <a:lvl4pPr lvl="3" algn="ctr" rtl="0">
              <a:spcBef>
                <a:spcPts val="0"/>
              </a:spcBef>
              <a:spcAft>
                <a:spcPts val="0"/>
              </a:spcAft>
              <a:buClr>
                <a:schemeClr val="dk2"/>
              </a:buClr>
              <a:buSzPts val="2200"/>
              <a:buNone/>
              <a:defRPr sz="2200">
                <a:solidFill>
                  <a:schemeClr val="dk2"/>
                </a:solidFill>
              </a:defRPr>
            </a:lvl4pPr>
            <a:lvl5pPr lvl="4" algn="ctr" rtl="0">
              <a:spcBef>
                <a:spcPts val="0"/>
              </a:spcBef>
              <a:spcAft>
                <a:spcPts val="0"/>
              </a:spcAft>
              <a:buClr>
                <a:schemeClr val="dk2"/>
              </a:buClr>
              <a:buSzPts val="2200"/>
              <a:buNone/>
              <a:defRPr sz="2200">
                <a:solidFill>
                  <a:schemeClr val="dk2"/>
                </a:solidFill>
              </a:defRPr>
            </a:lvl5pPr>
            <a:lvl6pPr lvl="5" algn="ctr" rtl="0">
              <a:spcBef>
                <a:spcPts val="0"/>
              </a:spcBef>
              <a:spcAft>
                <a:spcPts val="0"/>
              </a:spcAft>
              <a:buClr>
                <a:schemeClr val="dk2"/>
              </a:buClr>
              <a:buSzPts val="2200"/>
              <a:buNone/>
              <a:defRPr sz="2200">
                <a:solidFill>
                  <a:schemeClr val="dk2"/>
                </a:solidFill>
              </a:defRPr>
            </a:lvl6pPr>
            <a:lvl7pPr lvl="6" algn="ctr" rtl="0">
              <a:spcBef>
                <a:spcPts val="0"/>
              </a:spcBef>
              <a:spcAft>
                <a:spcPts val="0"/>
              </a:spcAft>
              <a:buClr>
                <a:schemeClr val="dk2"/>
              </a:buClr>
              <a:buSzPts val="2200"/>
              <a:buNone/>
              <a:defRPr sz="2200">
                <a:solidFill>
                  <a:schemeClr val="dk2"/>
                </a:solidFill>
              </a:defRPr>
            </a:lvl7pPr>
            <a:lvl8pPr lvl="7" algn="ctr" rtl="0">
              <a:spcBef>
                <a:spcPts val="0"/>
              </a:spcBef>
              <a:spcAft>
                <a:spcPts val="0"/>
              </a:spcAft>
              <a:buClr>
                <a:schemeClr val="dk2"/>
              </a:buClr>
              <a:buSzPts val="2200"/>
              <a:buNone/>
              <a:defRPr sz="2200">
                <a:solidFill>
                  <a:schemeClr val="dk2"/>
                </a:solidFill>
              </a:defRPr>
            </a:lvl8pPr>
            <a:lvl9pPr lvl="8" algn="ctr" rtl="0">
              <a:spcBef>
                <a:spcPts val="0"/>
              </a:spcBef>
              <a:spcAft>
                <a:spcPts val="0"/>
              </a:spcAft>
              <a:buClr>
                <a:schemeClr val="dk2"/>
              </a:buClr>
              <a:buSzPts val="2200"/>
              <a:buNone/>
              <a:defRPr sz="2200">
                <a:solidFill>
                  <a:schemeClr val="dk2"/>
                </a:solidFill>
              </a:defRPr>
            </a:lvl9pPr>
          </a:lstStyle>
          <a:p>
            <a:r>
              <a:t>xx%</a:t>
            </a:r>
          </a:p>
        </p:txBody>
      </p:sp>
      <p:sp>
        <p:nvSpPr>
          <p:cNvPr id="569" name="Google Shape;569;p16"/>
          <p:cNvSpPr txBox="1">
            <a:spLocks noGrp="1"/>
          </p:cNvSpPr>
          <p:nvPr>
            <p:ph type="subTitle" idx="7"/>
          </p:nvPr>
        </p:nvSpPr>
        <p:spPr>
          <a:xfrm>
            <a:off x="2835846" y="3772325"/>
            <a:ext cx="4438800" cy="3429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200"/>
              <a:buFont typeface="Patrick Hand"/>
              <a:buNone/>
              <a:defRPr sz="2200">
                <a:solidFill>
                  <a:schemeClr val="dk1"/>
                </a:solidFill>
                <a:latin typeface="Patrick Hand"/>
                <a:ea typeface="Patrick Hand"/>
                <a:cs typeface="Patrick Hand"/>
                <a:sym typeface="Patrick Hand"/>
              </a:defRPr>
            </a:lvl1pPr>
            <a:lvl2pPr lvl="1" rtl="0">
              <a:spcBef>
                <a:spcPts val="0"/>
              </a:spcBef>
              <a:spcAft>
                <a:spcPts val="0"/>
              </a:spcAft>
              <a:buSzPts val="2200"/>
              <a:buFont typeface="Patrick Hand"/>
              <a:buNone/>
              <a:defRPr sz="2200">
                <a:latin typeface="Patrick Hand"/>
                <a:ea typeface="Patrick Hand"/>
                <a:cs typeface="Patrick Hand"/>
                <a:sym typeface="Patrick Hand"/>
              </a:defRPr>
            </a:lvl2pPr>
            <a:lvl3pPr lvl="2" rtl="0">
              <a:spcBef>
                <a:spcPts val="1600"/>
              </a:spcBef>
              <a:spcAft>
                <a:spcPts val="0"/>
              </a:spcAft>
              <a:buSzPts val="2200"/>
              <a:buFont typeface="Patrick Hand"/>
              <a:buNone/>
              <a:defRPr sz="2200">
                <a:latin typeface="Patrick Hand"/>
                <a:ea typeface="Patrick Hand"/>
                <a:cs typeface="Patrick Hand"/>
                <a:sym typeface="Patrick Hand"/>
              </a:defRPr>
            </a:lvl3pPr>
            <a:lvl4pPr lvl="3" rtl="0">
              <a:spcBef>
                <a:spcPts val="1600"/>
              </a:spcBef>
              <a:spcAft>
                <a:spcPts val="0"/>
              </a:spcAft>
              <a:buSzPts val="2200"/>
              <a:buFont typeface="Patrick Hand"/>
              <a:buNone/>
              <a:defRPr sz="2200">
                <a:latin typeface="Patrick Hand"/>
                <a:ea typeface="Patrick Hand"/>
                <a:cs typeface="Patrick Hand"/>
                <a:sym typeface="Patrick Hand"/>
              </a:defRPr>
            </a:lvl4pPr>
            <a:lvl5pPr lvl="4" rtl="0">
              <a:spcBef>
                <a:spcPts val="1600"/>
              </a:spcBef>
              <a:spcAft>
                <a:spcPts val="0"/>
              </a:spcAft>
              <a:buSzPts val="2200"/>
              <a:buFont typeface="Patrick Hand"/>
              <a:buNone/>
              <a:defRPr sz="2200">
                <a:latin typeface="Patrick Hand"/>
                <a:ea typeface="Patrick Hand"/>
                <a:cs typeface="Patrick Hand"/>
                <a:sym typeface="Patrick Hand"/>
              </a:defRPr>
            </a:lvl5pPr>
            <a:lvl6pPr lvl="5" rtl="0">
              <a:spcBef>
                <a:spcPts val="1600"/>
              </a:spcBef>
              <a:spcAft>
                <a:spcPts val="0"/>
              </a:spcAft>
              <a:buSzPts val="2200"/>
              <a:buFont typeface="Patrick Hand"/>
              <a:buNone/>
              <a:defRPr sz="2200">
                <a:latin typeface="Patrick Hand"/>
                <a:ea typeface="Patrick Hand"/>
                <a:cs typeface="Patrick Hand"/>
                <a:sym typeface="Patrick Hand"/>
              </a:defRPr>
            </a:lvl6pPr>
            <a:lvl7pPr lvl="6" rtl="0">
              <a:spcBef>
                <a:spcPts val="1600"/>
              </a:spcBef>
              <a:spcAft>
                <a:spcPts val="0"/>
              </a:spcAft>
              <a:buSzPts val="2200"/>
              <a:buFont typeface="Patrick Hand"/>
              <a:buNone/>
              <a:defRPr sz="2200">
                <a:latin typeface="Patrick Hand"/>
                <a:ea typeface="Patrick Hand"/>
                <a:cs typeface="Patrick Hand"/>
                <a:sym typeface="Patrick Hand"/>
              </a:defRPr>
            </a:lvl7pPr>
            <a:lvl8pPr lvl="7" rtl="0">
              <a:spcBef>
                <a:spcPts val="1600"/>
              </a:spcBef>
              <a:spcAft>
                <a:spcPts val="0"/>
              </a:spcAft>
              <a:buSzPts val="2200"/>
              <a:buFont typeface="Patrick Hand"/>
              <a:buNone/>
              <a:defRPr sz="2200">
                <a:latin typeface="Patrick Hand"/>
                <a:ea typeface="Patrick Hand"/>
                <a:cs typeface="Patrick Hand"/>
                <a:sym typeface="Patrick Hand"/>
              </a:defRPr>
            </a:lvl8pPr>
            <a:lvl9pPr lvl="8" rtl="0">
              <a:spcBef>
                <a:spcPts val="1600"/>
              </a:spcBef>
              <a:spcAft>
                <a:spcPts val="1600"/>
              </a:spcAft>
              <a:buSzPts val="2200"/>
              <a:buFont typeface="Patrick Hand"/>
              <a:buNone/>
              <a:defRPr sz="2200">
                <a:latin typeface="Patrick Hand"/>
                <a:ea typeface="Patrick Hand"/>
                <a:cs typeface="Patrick Hand"/>
                <a:sym typeface="Patrick Hand"/>
              </a:defRPr>
            </a:lvl9pPr>
          </a:lstStyle>
          <a:p>
            <a:endParaRPr/>
          </a:p>
        </p:txBody>
      </p:sp>
      <p:sp>
        <p:nvSpPr>
          <p:cNvPr id="570" name="Google Shape;570;p16"/>
          <p:cNvSpPr txBox="1">
            <a:spLocks noGrp="1"/>
          </p:cNvSpPr>
          <p:nvPr>
            <p:ph type="subTitle" idx="8"/>
          </p:nvPr>
        </p:nvSpPr>
        <p:spPr>
          <a:xfrm>
            <a:off x="2835846" y="4023363"/>
            <a:ext cx="4438800" cy="342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
        <p:nvSpPr>
          <p:cNvPr id="571" name="Google Shape;571;p16"/>
          <p:cNvSpPr txBox="1">
            <a:spLocks noGrp="1"/>
          </p:cNvSpPr>
          <p:nvPr>
            <p:ph type="title" idx="9" hasCustomPrompt="1"/>
          </p:nvPr>
        </p:nvSpPr>
        <p:spPr>
          <a:xfrm>
            <a:off x="2002871" y="3886625"/>
            <a:ext cx="458400" cy="3429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2"/>
              </a:buClr>
              <a:buSzPts val="2200"/>
              <a:buNone/>
              <a:defRPr sz="2200">
                <a:solidFill>
                  <a:schemeClr val="lt1"/>
                </a:solidFill>
              </a:defRPr>
            </a:lvl1pPr>
            <a:lvl2pPr lvl="1" algn="ctr" rtl="0">
              <a:spcBef>
                <a:spcPts val="0"/>
              </a:spcBef>
              <a:spcAft>
                <a:spcPts val="0"/>
              </a:spcAft>
              <a:buClr>
                <a:schemeClr val="dk2"/>
              </a:buClr>
              <a:buSzPts val="2200"/>
              <a:buNone/>
              <a:defRPr sz="2200">
                <a:solidFill>
                  <a:schemeClr val="dk2"/>
                </a:solidFill>
              </a:defRPr>
            </a:lvl2pPr>
            <a:lvl3pPr lvl="2" algn="ctr" rtl="0">
              <a:spcBef>
                <a:spcPts val="0"/>
              </a:spcBef>
              <a:spcAft>
                <a:spcPts val="0"/>
              </a:spcAft>
              <a:buClr>
                <a:schemeClr val="dk2"/>
              </a:buClr>
              <a:buSzPts val="2200"/>
              <a:buNone/>
              <a:defRPr sz="2200">
                <a:solidFill>
                  <a:schemeClr val="dk2"/>
                </a:solidFill>
              </a:defRPr>
            </a:lvl3pPr>
            <a:lvl4pPr lvl="3" algn="ctr" rtl="0">
              <a:spcBef>
                <a:spcPts val="0"/>
              </a:spcBef>
              <a:spcAft>
                <a:spcPts val="0"/>
              </a:spcAft>
              <a:buClr>
                <a:schemeClr val="dk2"/>
              </a:buClr>
              <a:buSzPts val="2200"/>
              <a:buNone/>
              <a:defRPr sz="2200">
                <a:solidFill>
                  <a:schemeClr val="dk2"/>
                </a:solidFill>
              </a:defRPr>
            </a:lvl4pPr>
            <a:lvl5pPr lvl="4" algn="ctr" rtl="0">
              <a:spcBef>
                <a:spcPts val="0"/>
              </a:spcBef>
              <a:spcAft>
                <a:spcPts val="0"/>
              </a:spcAft>
              <a:buClr>
                <a:schemeClr val="dk2"/>
              </a:buClr>
              <a:buSzPts val="2200"/>
              <a:buNone/>
              <a:defRPr sz="2200">
                <a:solidFill>
                  <a:schemeClr val="dk2"/>
                </a:solidFill>
              </a:defRPr>
            </a:lvl5pPr>
            <a:lvl6pPr lvl="5" algn="ctr" rtl="0">
              <a:spcBef>
                <a:spcPts val="0"/>
              </a:spcBef>
              <a:spcAft>
                <a:spcPts val="0"/>
              </a:spcAft>
              <a:buClr>
                <a:schemeClr val="dk2"/>
              </a:buClr>
              <a:buSzPts val="2200"/>
              <a:buNone/>
              <a:defRPr sz="2200">
                <a:solidFill>
                  <a:schemeClr val="dk2"/>
                </a:solidFill>
              </a:defRPr>
            </a:lvl6pPr>
            <a:lvl7pPr lvl="6" algn="ctr" rtl="0">
              <a:spcBef>
                <a:spcPts val="0"/>
              </a:spcBef>
              <a:spcAft>
                <a:spcPts val="0"/>
              </a:spcAft>
              <a:buClr>
                <a:schemeClr val="dk2"/>
              </a:buClr>
              <a:buSzPts val="2200"/>
              <a:buNone/>
              <a:defRPr sz="2200">
                <a:solidFill>
                  <a:schemeClr val="dk2"/>
                </a:solidFill>
              </a:defRPr>
            </a:lvl7pPr>
            <a:lvl8pPr lvl="7" algn="ctr" rtl="0">
              <a:spcBef>
                <a:spcPts val="0"/>
              </a:spcBef>
              <a:spcAft>
                <a:spcPts val="0"/>
              </a:spcAft>
              <a:buClr>
                <a:schemeClr val="dk2"/>
              </a:buClr>
              <a:buSzPts val="2200"/>
              <a:buNone/>
              <a:defRPr sz="2200">
                <a:solidFill>
                  <a:schemeClr val="dk2"/>
                </a:solidFill>
              </a:defRPr>
            </a:lvl8pPr>
            <a:lvl9pPr lvl="8" algn="ctr" rtl="0">
              <a:spcBef>
                <a:spcPts val="0"/>
              </a:spcBef>
              <a:spcAft>
                <a:spcPts val="0"/>
              </a:spcAft>
              <a:buClr>
                <a:schemeClr val="dk2"/>
              </a:buClr>
              <a:buSzPts val="2200"/>
              <a:buNone/>
              <a:defRPr sz="2200">
                <a:solidFill>
                  <a:schemeClr val="dk2"/>
                </a:solidFill>
              </a:defRPr>
            </a:lvl9pPr>
          </a:lstStyle>
          <a:p>
            <a:r>
              <a:t>xx%</a:t>
            </a:r>
          </a:p>
        </p:txBody>
      </p:sp>
      <p:sp>
        <p:nvSpPr>
          <p:cNvPr id="572" name="Google Shape;572;p16"/>
          <p:cNvSpPr/>
          <p:nvPr/>
        </p:nvSpPr>
        <p:spPr>
          <a:xfrm>
            <a:off x="3977399" y="1132493"/>
            <a:ext cx="1189202" cy="86371"/>
          </a:xfrm>
          <a:custGeom>
            <a:avLst/>
            <a:gdLst/>
            <a:ahLst/>
            <a:cxnLst/>
            <a:rect l="l" t="t" r="r" b="b"/>
            <a:pathLst>
              <a:path w="9803" h="712" extrusionOk="0">
                <a:moveTo>
                  <a:pt x="7551" y="0"/>
                </a:moveTo>
                <a:cubicBezTo>
                  <a:pt x="7255" y="31"/>
                  <a:pt x="6931" y="31"/>
                  <a:pt x="6635" y="31"/>
                </a:cubicBezTo>
                <a:lnTo>
                  <a:pt x="3583" y="31"/>
                </a:lnTo>
                <a:cubicBezTo>
                  <a:pt x="3140" y="31"/>
                  <a:pt x="2694" y="60"/>
                  <a:pt x="2280" y="60"/>
                </a:cubicBezTo>
                <a:lnTo>
                  <a:pt x="296" y="60"/>
                </a:lnTo>
                <a:cubicBezTo>
                  <a:pt x="119" y="91"/>
                  <a:pt x="0" y="237"/>
                  <a:pt x="0" y="387"/>
                </a:cubicBezTo>
                <a:cubicBezTo>
                  <a:pt x="0" y="564"/>
                  <a:pt x="147" y="711"/>
                  <a:pt x="356" y="711"/>
                </a:cubicBezTo>
                <a:lnTo>
                  <a:pt x="739" y="711"/>
                </a:lnTo>
                <a:cubicBezTo>
                  <a:pt x="1007" y="711"/>
                  <a:pt x="1273" y="683"/>
                  <a:pt x="1509" y="683"/>
                </a:cubicBezTo>
                <a:lnTo>
                  <a:pt x="7227" y="683"/>
                </a:lnTo>
                <a:cubicBezTo>
                  <a:pt x="7523" y="652"/>
                  <a:pt x="7819" y="652"/>
                  <a:pt x="8115" y="652"/>
                </a:cubicBezTo>
                <a:lnTo>
                  <a:pt x="9359" y="652"/>
                </a:lnTo>
                <a:cubicBezTo>
                  <a:pt x="9419" y="652"/>
                  <a:pt x="9478" y="652"/>
                  <a:pt x="9537" y="624"/>
                </a:cubicBezTo>
                <a:cubicBezTo>
                  <a:pt x="9684" y="593"/>
                  <a:pt x="9802" y="474"/>
                  <a:pt x="9802" y="327"/>
                </a:cubicBezTo>
                <a:cubicBezTo>
                  <a:pt x="9802" y="209"/>
                  <a:pt x="9715" y="91"/>
                  <a:pt x="9596" y="31"/>
                </a:cubicBezTo>
                <a:cubicBezTo>
                  <a:pt x="9565" y="31"/>
                  <a:pt x="9537" y="0"/>
                  <a:pt x="95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73" name="Google Shape;573;p16"/>
          <p:cNvGrpSpPr/>
          <p:nvPr/>
        </p:nvGrpSpPr>
        <p:grpSpPr>
          <a:xfrm>
            <a:off x="-14504" y="1846"/>
            <a:ext cx="675898" cy="633990"/>
            <a:chOff x="731675" y="1636850"/>
            <a:chExt cx="805600" cy="755650"/>
          </a:xfrm>
        </p:grpSpPr>
        <p:sp>
          <p:nvSpPr>
            <p:cNvPr id="574" name="Google Shape;574;p16"/>
            <p:cNvSpPr/>
            <p:nvPr/>
          </p:nvSpPr>
          <p:spPr>
            <a:xfrm>
              <a:off x="731675" y="1636850"/>
              <a:ext cx="105950" cy="108875"/>
            </a:xfrm>
            <a:custGeom>
              <a:avLst/>
              <a:gdLst/>
              <a:ahLst/>
              <a:cxnLst/>
              <a:rect l="l" t="t" r="r" b="b"/>
              <a:pathLst>
                <a:path w="4238" h="4355" extrusionOk="0">
                  <a:moveTo>
                    <a:pt x="2115" y="1"/>
                  </a:moveTo>
                  <a:cubicBezTo>
                    <a:pt x="892" y="1"/>
                    <a:pt x="0" y="1009"/>
                    <a:pt x="0" y="2231"/>
                  </a:cubicBezTo>
                  <a:cubicBezTo>
                    <a:pt x="0" y="3346"/>
                    <a:pt x="892"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5" name="Google Shape;575;p16"/>
            <p:cNvSpPr/>
            <p:nvPr/>
          </p:nvSpPr>
          <p:spPr>
            <a:xfrm>
              <a:off x="731675" y="1834900"/>
              <a:ext cx="105950" cy="108650"/>
            </a:xfrm>
            <a:custGeom>
              <a:avLst/>
              <a:gdLst/>
              <a:ahLst/>
              <a:cxnLst/>
              <a:rect l="l" t="t" r="r" b="b"/>
              <a:pathLst>
                <a:path w="4238" h="4346" extrusionOk="0">
                  <a:moveTo>
                    <a:pt x="2115" y="1"/>
                  </a:moveTo>
                  <a:cubicBezTo>
                    <a:pt x="892" y="1"/>
                    <a:pt x="0" y="1000"/>
                    <a:pt x="0" y="2115"/>
                  </a:cubicBezTo>
                  <a:cubicBezTo>
                    <a:pt x="0" y="3346"/>
                    <a:pt x="892"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6" name="Google Shape;576;p16"/>
            <p:cNvSpPr/>
            <p:nvPr/>
          </p:nvSpPr>
          <p:spPr>
            <a:xfrm>
              <a:off x="731675" y="2069075"/>
              <a:ext cx="105950" cy="108650"/>
            </a:xfrm>
            <a:custGeom>
              <a:avLst/>
              <a:gdLst/>
              <a:ahLst/>
              <a:cxnLst/>
              <a:rect l="l" t="t" r="r" b="b"/>
              <a:pathLst>
                <a:path w="4238" h="4346" extrusionOk="0">
                  <a:moveTo>
                    <a:pt x="2115" y="1"/>
                  </a:moveTo>
                  <a:cubicBezTo>
                    <a:pt x="892" y="1"/>
                    <a:pt x="0" y="1000"/>
                    <a:pt x="0" y="2231"/>
                  </a:cubicBezTo>
                  <a:cubicBezTo>
                    <a:pt x="0" y="3346"/>
                    <a:pt x="892"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7" name="Google Shape;577;p16"/>
            <p:cNvSpPr/>
            <p:nvPr/>
          </p:nvSpPr>
          <p:spPr>
            <a:xfrm>
              <a:off x="731675" y="2283625"/>
              <a:ext cx="105950" cy="108875"/>
            </a:xfrm>
            <a:custGeom>
              <a:avLst/>
              <a:gdLst/>
              <a:ahLst/>
              <a:cxnLst/>
              <a:rect l="l" t="t" r="r" b="b"/>
              <a:pathLst>
                <a:path w="4238" h="4355" extrusionOk="0">
                  <a:moveTo>
                    <a:pt x="2115" y="1"/>
                  </a:moveTo>
                  <a:cubicBezTo>
                    <a:pt x="892" y="1"/>
                    <a:pt x="0" y="1009"/>
                    <a:pt x="0" y="2124"/>
                  </a:cubicBezTo>
                  <a:cubicBezTo>
                    <a:pt x="0" y="3346"/>
                    <a:pt x="892"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8" name="Google Shape;578;p16"/>
            <p:cNvSpPr/>
            <p:nvPr/>
          </p:nvSpPr>
          <p:spPr>
            <a:xfrm>
              <a:off x="971425" y="1636850"/>
              <a:ext cx="105950" cy="108875"/>
            </a:xfrm>
            <a:custGeom>
              <a:avLst/>
              <a:gdLst/>
              <a:ahLst/>
              <a:cxnLst/>
              <a:rect l="l" t="t" r="r" b="b"/>
              <a:pathLst>
                <a:path w="4238" h="4355" extrusionOk="0">
                  <a:moveTo>
                    <a:pt x="2115" y="1"/>
                  </a:moveTo>
                  <a:cubicBezTo>
                    <a:pt x="893" y="1"/>
                    <a:pt x="0" y="1009"/>
                    <a:pt x="0" y="2231"/>
                  </a:cubicBezTo>
                  <a:cubicBezTo>
                    <a:pt x="0" y="3346"/>
                    <a:pt x="893"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9" name="Google Shape;579;p16"/>
            <p:cNvSpPr/>
            <p:nvPr/>
          </p:nvSpPr>
          <p:spPr>
            <a:xfrm>
              <a:off x="971425" y="1834900"/>
              <a:ext cx="105950" cy="108650"/>
            </a:xfrm>
            <a:custGeom>
              <a:avLst/>
              <a:gdLst/>
              <a:ahLst/>
              <a:cxnLst/>
              <a:rect l="l" t="t" r="r" b="b"/>
              <a:pathLst>
                <a:path w="4238" h="4346" extrusionOk="0">
                  <a:moveTo>
                    <a:pt x="2115" y="1"/>
                  </a:moveTo>
                  <a:cubicBezTo>
                    <a:pt x="893" y="1"/>
                    <a:pt x="0" y="1000"/>
                    <a:pt x="0" y="2115"/>
                  </a:cubicBezTo>
                  <a:cubicBezTo>
                    <a:pt x="0" y="3346"/>
                    <a:pt x="893"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0" name="Google Shape;580;p16"/>
            <p:cNvSpPr/>
            <p:nvPr/>
          </p:nvSpPr>
          <p:spPr>
            <a:xfrm>
              <a:off x="971425" y="2069075"/>
              <a:ext cx="105950" cy="108650"/>
            </a:xfrm>
            <a:custGeom>
              <a:avLst/>
              <a:gdLst/>
              <a:ahLst/>
              <a:cxnLst/>
              <a:rect l="l" t="t" r="r" b="b"/>
              <a:pathLst>
                <a:path w="4238" h="4346" extrusionOk="0">
                  <a:moveTo>
                    <a:pt x="2115" y="1"/>
                  </a:moveTo>
                  <a:cubicBezTo>
                    <a:pt x="893" y="1"/>
                    <a:pt x="0" y="1000"/>
                    <a:pt x="0" y="2231"/>
                  </a:cubicBezTo>
                  <a:cubicBezTo>
                    <a:pt x="0" y="3346"/>
                    <a:pt x="893"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1" name="Google Shape;581;p16"/>
            <p:cNvSpPr/>
            <p:nvPr/>
          </p:nvSpPr>
          <p:spPr>
            <a:xfrm>
              <a:off x="971425" y="2283625"/>
              <a:ext cx="105950" cy="108875"/>
            </a:xfrm>
            <a:custGeom>
              <a:avLst/>
              <a:gdLst/>
              <a:ahLst/>
              <a:cxnLst/>
              <a:rect l="l" t="t" r="r" b="b"/>
              <a:pathLst>
                <a:path w="4238" h="4355" extrusionOk="0">
                  <a:moveTo>
                    <a:pt x="2115" y="1"/>
                  </a:moveTo>
                  <a:cubicBezTo>
                    <a:pt x="893" y="1"/>
                    <a:pt x="0" y="1009"/>
                    <a:pt x="0" y="2124"/>
                  </a:cubicBezTo>
                  <a:cubicBezTo>
                    <a:pt x="0" y="3346"/>
                    <a:pt x="893"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2" name="Google Shape;582;p16"/>
            <p:cNvSpPr/>
            <p:nvPr/>
          </p:nvSpPr>
          <p:spPr>
            <a:xfrm>
              <a:off x="1202700" y="1636850"/>
              <a:ext cx="105975" cy="108875"/>
            </a:xfrm>
            <a:custGeom>
              <a:avLst/>
              <a:gdLst/>
              <a:ahLst/>
              <a:cxnLst/>
              <a:rect l="l" t="t" r="r" b="b"/>
              <a:pathLst>
                <a:path w="4239" h="4355" extrusionOk="0">
                  <a:moveTo>
                    <a:pt x="2124" y="1"/>
                  </a:moveTo>
                  <a:cubicBezTo>
                    <a:pt x="893" y="1"/>
                    <a:pt x="1" y="1009"/>
                    <a:pt x="1" y="2231"/>
                  </a:cubicBezTo>
                  <a:cubicBezTo>
                    <a:pt x="1" y="3346"/>
                    <a:pt x="893" y="4354"/>
                    <a:pt x="2124" y="4354"/>
                  </a:cubicBezTo>
                  <a:cubicBezTo>
                    <a:pt x="3346" y="4354"/>
                    <a:pt x="4238" y="3346"/>
                    <a:pt x="4238" y="2231"/>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3" name="Google Shape;583;p16"/>
            <p:cNvSpPr/>
            <p:nvPr/>
          </p:nvSpPr>
          <p:spPr>
            <a:xfrm>
              <a:off x="1202700" y="1834900"/>
              <a:ext cx="105975" cy="108650"/>
            </a:xfrm>
            <a:custGeom>
              <a:avLst/>
              <a:gdLst/>
              <a:ahLst/>
              <a:cxnLst/>
              <a:rect l="l" t="t" r="r" b="b"/>
              <a:pathLst>
                <a:path w="4239" h="4346" extrusionOk="0">
                  <a:moveTo>
                    <a:pt x="2124" y="1"/>
                  </a:moveTo>
                  <a:cubicBezTo>
                    <a:pt x="893" y="1"/>
                    <a:pt x="1" y="1000"/>
                    <a:pt x="1" y="2115"/>
                  </a:cubicBezTo>
                  <a:cubicBezTo>
                    <a:pt x="1" y="3346"/>
                    <a:pt x="893" y="4345"/>
                    <a:pt x="2124" y="4345"/>
                  </a:cubicBezTo>
                  <a:cubicBezTo>
                    <a:pt x="3346" y="4345"/>
                    <a:pt x="4238" y="3346"/>
                    <a:pt x="4238" y="2115"/>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4" name="Google Shape;584;p16"/>
            <p:cNvSpPr/>
            <p:nvPr/>
          </p:nvSpPr>
          <p:spPr>
            <a:xfrm>
              <a:off x="1202700" y="2069075"/>
              <a:ext cx="105975" cy="108650"/>
            </a:xfrm>
            <a:custGeom>
              <a:avLst/>
              <a:gdLst/>
              <a:ahLst/>
              <a:cxnLst/>
              <a:rect l="l" t="t" r="r" b="b"/>
              <a:pathLst>
                <a:path w="4239" h="4346" extrusionOk="0">
                  <a:moveTo>
                    <a:pt x="2124" y="1"/>
                  </a:moveTo>
                  <a:cubicBezTo>
                    <a:pt x="893" y="1"/>
                    <a:pt x="1" y="1000"/>
                    <a:pt x="1" y="2231"/>
                  </a:cubicBezTo>
                  <a:cubicBezTo>
                    <a:pt x="1" y="3346"/>
                    <a:pt x="893" y="4345"/>
                    <a:pt x="2124" y="4345"/>
                  </a:cubicBezTo>
                  <a:cubicBezTo>
                    <a:pt x="3346" y="4345"/>
                    <a:pt x="4238" y="3346"/>
                    <a:pt x="4238" y="2231"/>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5" name="Google Shape;585;p16"/>
            <p:cNvSpPr/>
            <p:nvPr/>
          </p:nvSpPr>
          <p:spPr>
            <a:xfrm>
              <a:off x="1202700" y="2283625"/>
              <a:ext cx="105975" cy="108875"/>
            </a:xfrm>
            <a:custGeom>
              <a:avLst/>
              <a:gdLst/>
              <a:ahLst/>
              <a:cxnLst/>
              <a:rect l="l" t="t" r="r" b="b"/>
              <a:pathLst>
                <a:path w="4239" h="4355" extrusionOk="0">
                  <a:moveTo>
                    <a:pt x="2124" y="1"/>
                  </a:moveTo>
                  <a:cubicBezTo>
                    <a:pt x="893" y="1"/>
                    <a:pt x="1" y="1009"/>
                    <a:pt x="1" y="2124"/>
                  </a:cubicBezTo>
                  <a:cubicBezTo>
                    <a:pt x="1" y="3346"/>
                    <a:pt x="893" y="4354"/>
                    <a:pt x="2124" y="4354"/>
                  </a:cubicBezTo>
                  <a:cubicBezTo>
                    <a:pt x="3346" y="4354"/>
                    <a:pt x="4238" y="3346"/>
                    <a:pt x="4238" y="2124"/>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6" name="Google Shape;586;p16"/>
            <p:cNvSpPr/>
            <p:nvPr/>
          </p:nvSpPr>
          <p:spPr>
            <a:xfrm>
              <a:off x="1428625" y="1636850"/>
              <a:ext cx="108650" cy="108875"/>
            </a:xfrm>
            <a:custGeom>
              <a:avLst/>
              <a:gdLst/>
              <a:ahLst/>
              <a:cxnLst/>
              <a:rect l="l" t="t" r="r" b="b"/>
              <a:pathLst>
                <a:path w="4346" h="4355" extrusionOk="0">
                  <a:moveTo>
                    <a:pt x="2231" y="1"/>
                  </a:moveTo>
                  <a:cubicBezTo>
                    <a:pt x="1000" y="1"/>
                    <a:pt x="1" y="1009"/>
                    <a:pt x="1" y="2231"/>
                  </a:cubicBezTo>
                  <a:cubicBezTo>
                    <a:pt x="1" y="3346"/>
                    <a:pt x="1000" y="4354"/>
                    <a:pt x="2231" y="4354"/>
                  </a:cubicBezTo>
                  <a:cubicBezTo>
                    <a:pt x="3346" y="4354"/>
                    <a:pt x="4345" y="3346"/>
                    <a:pt x="4345" y="2231"/>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7" name="Google Shape;587;p16"/>
            <p:cNvSpPr/>
            <p:nvPr/>
          </p:nvSpPr>
          <p:spPr>
            <a:xfrm>
              <a:off x="1428625" y="1834900"/>
              <a:ext cx="108650" cy="108650"/>
            </a:xfrm>
            <a:custGeom>
              <a:avLst/>
              <a:gdLst/>
              <a:ahLst/>
              <a:cxnLst/>
              <a:rect l="l" t="t" r="r" b="b"/>
              <a:pathLst>
                <a:path w="4346" h="4346" extrusionOk="0">
                  <a:moveTo>
                    <a:pt x="2231" y="1"/>
                  </a:moveTo>
                  <a:cubicBezTo>
                    <a:pt x="1000" y="1"/>
                    <a:pt x="1" y="1000"/>
                    <a:pt x="1" y="2115"/>
                  </a:cubicBezTo>
                  <a:cubicBezTo>
                    <a:pt x="1" y="3346"/>
                    <a:pt x="1000" y="4345"/>
                    <a:pt x="2231" y="4345"/>
                  </a:cubicBezTo>
                  <a:cubicBezTo>
                    <a:pt x="3346" y="4345"/>
                    <a:pt x="4345" y="3346"/>
                    <a:pt x="4345" y="2115"/>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8" name="Google Shape;588;p16"/>
            <p:cNvSpPr/>
            <p:nvPr/>
          </p:nvSpPr>
          <p:spPr>
            <a:xfrm>
              <a:off x="1428625" y="2069075"/>
              <a:ext cx="108650" cy="108650"/>
            </a:xfrm>
            <a:custGeom>
              <a:avLst/>
              <a:gdLst/>
              <a:ahLst/>
              <a:cxnLst/>
              <a:rect l="l" t="t" r="r" b="b"/>
              <a:pathLst>
                <a:path w="4346" h="4346" extrusionOk="0">
                  <a:moveTo>
                    <a:pt x="2231" y="1"/>
                  </a:moveTo>
                  <a:cubicBezTo>
                    <a:pt x="1000" y="1"/>
                    <a:pt x="1" y="1000"/>
                    <a:pt x="1" y="2231"/>
                  </a:cubicBezTo>
                  <a:cubicBezTo>
                    <a:pt x="1" y="3346"/>
                    <a:pt x="1000" y="4345"/>
                    <a:pt x="2231" y="4345"/>
                  </a:cubicBezTo>
                  <a:cubicBezTo>
                    <a:pt x="3346" y="4345"/>
                    <a:pt x="4345" y="3346"/>
                    <a:pt x="4345" y="2231"/>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9" name="Google Shape;589;p16"/>
            <p:cNvSpPr/>
            <p:nvPr/>
          </p:nvSpPr>
          <p:spPr>
            <a:xfrm>
              <a:off x="1428625" y="2283625"/>
              <a:ext cx="108650" cy="108875"/>
            </a:xfrm>
            <a:custGeom>
              <a:avLst/>
              <a:gdLst/>
              <a:ahLst/>
              <a:cxnLst/>
              <a:rect l="l" t="t" r="r" b="b"/>
              <a:pathLst>
                <a:path w="4346" h="4355" extrusionOk="0">
                  <a:moveTo>
                    <a:pt x="2231" y="1"/>
                  </a:moveTo>
                  <a:cubicBezTo>
                    <a:pt x="1000" y="1"/>
                    <a:pt x="1" y="1009"/>
                    <a:pt x="1" y="2124"/>
                  </a:cubicBezTo>
                  <a:cubicBezTo>
                    <a:pt x="1" y="3346"/>
                    <a:pt x="1000" y="4354"/>
                    <a:pt x="2231" y="4354"/>
                  </a:cubicBezTo>
                  <a:cubicBezTo>
                    <a:pt x="3346" y="4354"/>
                    <a:pt x="4345" y="3346"/>
                    <a:pt x="4345" y="2124"/>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90" name="Google Shape;590;p16"/>
          <p:cNvGrpSpPr/>
          <p:nvPr/>
        </p:nvGrpSpPr>
        <p:grpSpPr>
          <a:xfrm flipH="1">
            <a:off x="7121538" y="1838"/>
            <a:ext cx="2022450" cy="1075325"/>
            <a:chOff x="-6300587" y="3973775"/>
            <a:chExt cx="2022450" cy="1075325"/>
          </a:xfrm>
        </p:grpSpPr>
        <p:sp>
          <p:nvSpPr>
            <p:cNvPr id="591" name="Google Shape;591;p16"/>
            <p:cNvSpPr/>
            <p:nvPr/>
          </p:nvSpPr>
          <p:spPr>
            <a:xfrm>
              <a:off x="-6300587" y="3973775"/>
              <a:ext cx="2022450" cy="1075325"/>
            </a:xfrm>
            <a:custGeom>
              <a:avLst/>
              <a:gdLst/>
              <a:ahLst/>
              <a:cxnLst/>
              <a:rect l="l" t="t" r="r" b="b"/>
              <a:pathLst>
                <a:path w="80898" h="43013" extrusionOk="0">
                  <a:moveTo>
                    <a:pt x="34371" y="0"/>
                  </a:moveTo>
                  <a:lnTo>
                    <a:pt x="32780" y="1904"/>
                  </a:lnTo>
                  <a:cubicBezTo>
                    <a:pt x="30352" y="5287"/>
                    <a:pt x="29185" y="9830"/>
                    <a:pt x="27392" y="13848"/>
                  </a:cubicBezTo>
                  <a:cubicBezTo>
                    <a:pt x="25700" y="17866"/>
                    <a:pt x="22629" y="21783"/>
                    <a:pt x="18822" y="21885"/>
                  </a:cubicBezTo>
                  <a:cubicBezTo>
                    <a:pt x="15861" y="21885"/>
                    <a:pt x="13222" y="19668"/>
                    <a:pt x="10896" y="17553"/>
                  </a:cubicBezTo>
                  <a:cubicBezTo>
                    <a:pt x="7402" y="14271"/>
                    <a:pt x="3917" y="10887"/>
                    <a:pt x="0" y="8460"/>
                  </a:cubicBezTo>
                  <a:lnTo>
                    <a:pt x="0" y="26537"/>
                  </a:lnTo>
                  <a:cubicBezTo>
                    <a:pt x="2115" y="29287"/>
                    <a:pt x="4230" y="32036"/>
                    <a:pt x="6455" y="34574"/>
                  </a:cubicBezTo>
                  <a:cubicBezTo>
                    <a:pt x="10438" y="39077"/>
                    <a:pt x="15624" y="43012"/>
                    <a:pt x="20916" y="43012"/>
                  </a:cubicBezTo>
                  <a:cubicBezTo>
                    <a:pt x="22087" y="43012"/>
                    <a:pt x="23262" y="42820"/>
                    <a:pt x="24431" y="42399"/>
                  </a:cubicBezTo>
                  <a:cubicBezTo>
                    <a:pt x="29608" y="40605"/>
                    <a:pt x="32992" y="34785"/>
                    <a:pt x="35428" y="29075"/>
                  </a:cubicBezTo>
                  <a:cubicBezTo>
                    <a:pt x="37856" y="23365"/>
                    <a:pt x="39869" y="17020"/>
                    <a:pt x="43777" y="12689"/>
                  </a:cubicBezTo>
                  <a:cubicBezTo>
                    <a:pt x="48430" y="7504"/>
                    <a:pt x="55096" y="5812"/>
                    <a:pt x="61331" y="4966"/>
                  </a:cubicBezTo>
                  <a:cubicBezTo>
                    <a:pt x="67675" y="4120"/>
                    <a:pt x="74231" y="3908"/>
                    <a:pt x="80051" y="846"/>
                  </a:cubicBezTo>
                  <a:cubicBezTo>
                    <a:pt x="80263" y="736"/>
                    <a:pt x="80576" y="525"/>
                    <a:pt x="80897" y="423"/>
                  </a:cubicBezTo>
                  <a:lnTo>
                    <a:pt x="8089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2" name="Google Shape;592;p16"/>
            <p:cNvSpPr/>
            <p:nvPr/>
          </p:nvSpPr>
          <p:spPr>
            <a:xfrm>
              <a:off x="-6300587" y="3973775"/>
              <a:ext cx="859275" cy="547125"/>
            </a:xfrm>
            <a:custGeom>
              <a:avLst/>
              <a:gdLst/>
              <a:ahLst/>
              <a:cxnLst/>
              <a:rect l="l" t="t" r="r" b="b"/>
              <a:pathLst>
                <a:path w="34371" h="21885" extrusionOk="0">
                  <a:moveTo>
                    <a:pt x="0" y="0"/>
                  </a:moveTo>
                  <a:lnTo>
                    <a:pt x="0" y="8460"/>
                  </a:lnTo>
                  <a:cubicBezTo>
                    <a:pt x="3917" y="10887"/>
                    <a:pt x="7402" y="14271"/>
                    <a:pt x="10896" y="17553"/>
                  </a:cubicBezTo>
                  <a:cubicBezTo>
                    <a:pt x="13222" y="19668"/>
                    <a:pt x="15861" y="21885"/>
                    <a:pt x="18822" y="21885"/>
                  </a:cubicBezTo>
                  <a:cubicBezTo>
                    <a:pt x="22629" y="21783"/>
                    <a:pt x="25700" y="17866"/>
                    <a:pt x="27392" y="13848"/>
                  </a:cubicBezTo>
                  <a:cubicBezTo>
                    <a:pt x="29185" y="9830"/>
                    <a:pt x="30352" y="5287"/>
                    <a:pt x="32780" y="1904"/>
                  </a:cubicBezTo>
                  <a:lnTo>
                    <a:pt x="343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93" name="Google Shape;593;p16"/>
          <p:cNvSpPr/>
          <p:nvPr/>
        </p:nvSpPr>
        <p:spPr>
          <a:xfrm>
            <a:off x="8617125" y="4599425"/>
            <a:ext cx="965025" cy="962275"/>
          </a:xfrm>
          <a:custGeom>
            <a:avLst/>
            <a:gdLst/>
            <a:ahLst/>
            <a:cxnLst/>
            <a:rect l="l" t="t" r="r" b="b"/>
            <a:pathLst>
              <a:path w="38601" h="38491" extrusionOk="0">
                <a:moveTo>
                  <a:pt x="19355" y="7293"/>
                </a:moveTo>
                <a:cubicBezTo>
                  <a:pt x="25911" y="7293"/>
                  <a:pt x="31300" y="12690"/>
                  <a:pt x="31300" y="19246"/>
                </a:cubicBezTo>
                <a:cubicBezTo>
                  <a:pt x="31300" y="25802"/>
                  <a:pt x="25911" y="31191"/>
                  <a:pt x="19355" y="31191"/>
                </a:cubicBezTo>
                <a:cubicBezTo>
                  <a:pt x="12689" y="31191"/>
                  <a:pt x="7402" y="25802"/>
                  <a:pt x="7402" y="19246"/>
                </a:cubicBezTo>
                <a:cubicBezTo>
                  <a:pt x="7402" y="12690"/>
                  <a:pt x="12689" y="7293"/>
                  <a:pt x="19355" y="7293"/>
                </a:cubicBezTo>
                <a:close/>
                <a:moveTo>
                  <a:pt x="19355" y="1"/>
                </a:moveTo>
                <a:cubicBezTo>
                  <a:pt x="8671" y="1"/>
                  <a:pt x="0" y="8672"/>
                  <a:pt x="0" y="19246"/>
                </a:cubicBezTo>
                <a:cubicBezTo>
                  <a:pt x="0" y="29922"/>
                  <a:pt x="8671" y="38491"/>
                  <a:pt x="19355" y="38491"/>
                </a:cubicBezTo>
                <a:cubicBezTo>
                  <a:pt x="29929" y="38491"/>
                  <a:pt x="38600" y="29922"/>
                  <a:pt x="38600" y="19246"/>
                </a:cubicBezTo>
                <a:cubicBezTo>
                  <a:pt x="38600" y="8672"/>
                  <a:pt x="29929" y="1"/>
                  <a:pt x="193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Quote">
  <p:cSld name="BLANK_1_1_1_1">
    <p:spTree>
      <p:nvGrpSpPr>
        <p:cNvPr id="1" name="Shape 594"/>
        <p:cNvGrpSpPr/>
        <p:nvPr/>
      </p:nvGrpSpPr>
      <p:grpSpPr>
        <a:xfrm>
          <a:off x="0" y="0"/>
          <a:ext cx="0" cy="0"/>
          <a:chOff x="0" y="0"/>
          <a:chExt cx="0" cy="0"/>
        </a:xfrm>
      </p:grpSpPr>
      <p:grpSp>
        <p:nvGrpSpPr>
          <p:cNvPr id="595" name="Google Shape;595;p17"/>
          <p:cNvGrpSpPr/>
          <p:nvPr/>
        </p:nvGrpSpPr>
        <p:grpSpPr>
          <a:xfrm>
            <a:off x="6360188" y="4143400"/>
            <a:ext cx="2783800" cy="1027300"/>
            <a:chOff x="-5555112" y="2724125"/>
            <a:chExt cx="2783800" cy="1027300"/>
          </a:xfrm>
        </p:grpSpPr>
        <p:sp>
          <p:nvSpPr>
            <p:cNvPr id="596" name="Google Shape;596;p17"/>
            <p:cNvSpPr/>
            <p:nvPr/>
          </p:nvSpPr>
          <p:spPr>
            <a:xfrm>
              <a:off x="-5555112" y="2724125"/>
              <a:ext cx="2783800" cy="1027300"/>
            </a:xfrm>
            <a:custGeom>
              <a:avLst/>
              <a:gdLst/>
              <a:ahLst/>
              <a:cxnLst/>
              <a:rect l="l" t="t" r="r" b="b"/>
              <a:pathLst>
                <a:path w="111352" h="41092" extrusionOk="0">
                  <a:moveTo>
                    <a:pt x="85204" y="0"/>
                  </a:moveTo>
                  <a:cubicBezTo>
                    <a:pt x="77259" y="0"/>
                    <a:pt x="69623" y="4006"/>
                    <a:pt x="62812" y="8836"/>
                  </a:cubicBezTo>
                  <a:cubicBezTo>
                    <a:pt x="55520" y="13911"/>
                    <a:pt x="48642" y="20044"/>
                    <a:pt x="40716" y="23750"/>
                  </a:cubicBezTo>
                  <a:cubicBezTo>
                    <a:pt x="30666" y="28402"/>
                    <a:pt x="19356" y="28825"/>
                    <a:pt x="9518" y="34002"/>
                  </a:cubicBezTo>
                  <a:cubicBezTo>
                    <a:pt x="6032" y="35804"/>
                    <a:pt x="2860" y="38232"/>
                    <a:pt x="1" y="41091"/>
                  </a:cubicBezTo>
                  <a:lnTo>
                    <a:pt x="111352" y="41091"/>
                  </a:lnTo>
                  <a:lnTo>
                    <a:pt x="111352" y="10951"/>
                  </a:lnTo>
                  <a:cubicBezTo>
                    <a:pt x="103315" y="6619"/>
                    <a:pt x="95702" y="799"/>
                    <a:pt x="86921" y="63"/>
                  </a:cubicBezTo>
                  <a:cubicBezTo>
                    <a:pt x="86347" y="21"/>
                    <a:pt x="85775" y="0"/>
                    <a:pt x="8520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7" name="Google Shape;597;p17"/>
            <p:cNvSpPr/>
            <p:nvPr/>
          </p:nvSpPr>
          <p:spPr>
            <a:xfrm>
              <a:off x="-4198862" y="3276725"/>
              <a:ext cx="1427550" cy="474700"/>
            </a:xfrm>
            <a:custGeom>
              <a:avLst/>
              <a:gdLst/>
              <a:ahLst/>
              <a:cxnLst/>
              <a:rect l="l" t="t" r="r" b="b"/>
              <a:pathLst>
                <a:path w="57102" h="18988" extrusionOk="0">
                  <a:moveTo>
                    <a:pt x="38373" y="1"/>
                  </a:moveTo>
                  <a:cubicBezTo>
                    <a:pt x="33595" y="1"/>
                    <a:pt x="28824" y="914"/>
                    <a:pt x="24322" y="2805"/>
                  </a:cubicBezTo>
                  <a:cubicBezTo>
                    <a:pt x="15541" y="6611"/>
                    <a:pt x="8249" y="13700"/>
                    <a:pt x="1" y="18987"/>
                  </a:cubicBezTo>
                  <a:lnTo>
                    <a:pt x="57102" y="18987"/>
                  </a:lnTo>
                  <a:lnTo>
                    <a:pt x="57102" y="4818"/>
                  </a:lnTo>
                  <a:cubicBezTo>
                    <a:pt x="51273" y="1661"/>
                    <a:pt x="44816" y="1"/>
                    <a:pt x="383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98" name="Google Shape;598;p17"/>
          <p:cNvSpPr txBox="1">
            <a:spLocks noGrp="1"/>
          </p:cNvSpPr>
          <p:nvPr>
            <p:ph type="body" idx="1"/>
          </p:nvPr>
        </p:nvSpPr>
        <p:spPr>
          <a:xfrm>
            <a:off x="2133600" y="1338300"/>
            <a:ext cx="4876800" cy="2466900"/>
          </a:xfrm>
          <a:prstGeom prst="rect">
            <a:avLst/>
          </a:prstGeom>
        </p:spPr>
        <p:txBody>
          <a:bodyPr spcFirstLastPara="1" wrap="square" lIns="91425" tIns="91425" rIns="91425" bIns="91425" anchor="t" anchorCtr="0">
            <a:noAutofit/>
          </a:bodyPr>
          <a:lstStyle>
            <a:lvl1pPr marL="457200" lvl="0" indent="-342900" algn="ctr">
              <a:lnSpc>
                <a:spcPct val="100000"/>
              </a:lnSpc>
              <a:spcBef>
                <a:spcPts val="0"/>
              </a:spcBef>
              <a:spcAft>
                <a:spcPts val="0"/>
              </a:spcAft>
              <a:buSzPts val="1800"/>
              <a:buChar char="●"/>
              <a:defRPr sz="3000"/>
            </a:lvl1pPr>
            <a:lvl2pPr marL="914400" lvl="1" indent="-317500">
              <a:spcBef>
                <a:spcPts val="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599" name="Google Shape;599;p17"/>
          <p:cNvSpPr txBox="1">
            <a:spLocks noGrp="1"/>
          </p:cNvSpPr>
          <p:nvPr>
            <p:ph type="title"/>
          </p:nvPr>
        </p:nvSpPr>
        <p:spPr>
          <a:xfrm>
            <a:off x="3395700" y="4076700"/>
            <a:ext cx="2352600" cy="393600"/>
          </a:xfrm>
          <a:prstGeom prst="rect">
            <a:avLst/>
          </a:prstGeom>
        </p:spPr>
        <p:txBody>
          <a:bodyPr spcFirstLastPara="1" wrap="square" lIns="91425" tIns="91425" rIns="91425" bIns="91425" anchor="ctr" anchorCtr="0">
            <a:noAutofit/>
          </a:bodyPr>
          <a:lstStyle>
            <a:lvl1pPr lvl="0">
              <a:spcBef>
                <a:spcPts val="0"/>
              </a:spcBef>
              <a:spcAft>
                <a:spcPts val="0"/>
              </a:spcAft>
              <a:buSzPts val="2200"/>
              <a:buNone/>
              <a:defRPr sz="2200"/>
            </a:lvl1pPr>
            <a:lvl2pPr lvl="1">
              <a:spcBef>
                <a:spcPts val="0"/>
              </a:spcBef>
              <a:spcAft>
                <a:spcPts val="0"/>
              </a:spcAft>
              <a:buSzPts val="3000"/>
              <a:buNone/>
              <a:defRPr>
                <a:latin typeface="Raleway Medium"/>
                <a:ea typeface="Raleway Medium"/>
                <a:cs typeface="Raleway Medium"/>
                <a:sym typeface="Raleway Medium"/>
              </a:defRPr>
            </a:lvl2pPr>
            <a:lvl3pPr lvl="2">
              <a:spcBef>
                <a:spcPts val="0"/>
              </a:spcBef>
              <a:spcAft>
                <a:spcPts val="0"/>
              </a:spcAft>
              <a:buSzPts val="3000"/>
              <a:buNone/>
              <a:defRPr>
                <a:latin typeface="Raleway Medium"/>
                <a:ea typeface="Raleway Medium"/>
                <a:cs typeface="Raleway Medium"/>
                <a:sym typeface="Raleway Medium"/>
              </a:defRPr>
            </a:lvl3pPr>
            <a:lvl4pPr lvl="3">
              <a:spcBef>
                <a:spcPts val="0"/>
              </a:spcBef>
              <a:spcAft>
                <a:spcPts val="0"/>
              </a:spcAft>
              <a:buSzPts val="3000"/>
              <a:buNone/>
              <a:defRPr>
                <a:latin typeface="Raleway Medium"/>
                <a:ea typeface="Raleway Medium"/>
                <a:cs typeface="Raleway Medium"/>
                <a:sym typeface="Raleway Medium"/>
              </a:defRPr>
            </a:lvl4pPr>
            <a:lvl5pPr lvl="4">
              <a:spcBef>
                <a:spcPts val="0"/>
              </a:spcBef>
              <a:spcAft>
                <a:spcPts val="0"/>
              </a:spcAft>
              <a:buSzPts val="3000"/>
              <a:buNone/>
              <a:defRPr>
                <a:latin typeface="Raleway Medium"/>
                <a:ea typeface="Raleway Medium"/>
                <a:cs typeface="Raleway Medium"/>
                <a:sym typeface="Raleway Medium"/>
              </a:defRPr>
            </a:lvl5pPr>
            <a:lvl6pPr lvl="5">
              <a:spcBef>
                <a:spcPts val="0"/>
              </a:spcBef>
              <a:spcAft>
                <a:spcPts val="0"/>
              </a:spcAft>
              <a:buSzPts val="3000"/>
              <a:buNone/>
              <a:defRPr>
                <a:latin typeface="Raleway Medium"/>
                <a:ea typeface="Raleway Medium"/>
                <a:cs typeface="Raleway Medium"/>
                <a:sym typeface="Raleway Medium"/>
              </a:defRPr>
            </a:lvl6pPr>
            <a:lvl7pPr lvl="6">
              <a:spcBef>
                <a:spcPts val="0"/>
              </a:spcBef>
              <a:spcAft>
                <a:spcPts val="0"/>
              </a:spcAft>
              <a:buSzPts val="3000"/>
              <a:buNone/>
              <a:defRPr>
                <a:latin typeface="Raleway Medium"/>
                <a:ea typeface="Raleway Medium"/>
                <a:cs typeface="Raleway Medium"/>
                <a:sym typeface="Raleway Medium"/>
              </a:defRPr>
            </a:lvl7pPr>
            <a:lvl8pPr lvl="7">
              <a:spcBef>
                <a:spcPts val="0"/>
              </a:spcBef>
              <a:spcAft>
                <a:spcPts val="0"/>
              </a:spcAft>
              <a:buSzPts val="3000"/>
              <a:buNone/>
              <a:defRPr>
                <a:latin typeface="Raleway Medium"/>
                <a:ea typeface="Raleway Medium"/>
                <a:cs typeface="Raleway Medium"/>
                <a:sym typeface="Raleway Medium"/>
              </a:defRPr>
            </a:lvl8pPr>
            <a:lvl9pPr lvl="8">
              <a:spcBef>
                <a:spcPts val="0"/>
              </a:spcBef>
              <a:spcAft>
                <a:spcPts val="0"/>
              </a:spcAft>
              <a:buSzPts val="3000"/>
              <a:buNone/>
              <a:defRPr>
                <a:latin typeface="Raleway Medium"/>
                <a:ea typeface="Raleway Medium"/>
                <a:cs typeface="Raleway Medium"/>
                <a:sym typeface="Raleway Medium"/>
              </a:defRPr>
            </a:lvl9pPr>
          </a:lstStyle>
          <a:p>
            <a:endParaRPr/>
          </a:p>
        </p:txBody>
      </p:sp>
      <p:grpSp>
        <p:nvGrpSpPr>
          <p:cNvPr id="600" name="Google Shape;600;p17"/>
          <p:cNvGrpSpPr/>
          <p:nvPr/>
        </p:nvGrpSpPr>
        <p:grpSpPr>
          <a:xfrm>
            <a:off x="-14512" y="-10350"/>
            <a:ext cx="2022450" cy="1075325"/>
            <a:chOff x="-6300587" y="3973775"/>
            <a:chExt cx="2022450" cy="1075325"/>
          </a:xfrm>
        </p:grpSpPr>
        <p:sp>
          <p:nvSpPr>
            <p:cNvPr id="601" name="Google Shape;601;p17"/>
            <p:cNvSpPr/>
            <p:nvPr/>
          </p:nvSpPr>
          <p:spPr>
            <a:xfrm>
              <a:off x="-6300587" y="3973775"/>
              <a:ext cx="2022450" cy="1075325"/>
            </a:xfrm>
            <a:custGeom>
              <a:avLst/>
              <a:gdLst/>
              <a:ahLst/>
              <a:cxnLst/>
              <a:rect l="l" t="t" r="r" b="b"/>
              <a:pathLst>
                <a:path w="80898" h="43013" extrusionOk="0">
                  <a:moveTo>
                    <a:pt x="34371" y="0"/>
                  </a:moveTo>
                  <a:lnTo>
                    <a:pt x="32780" y="1904"/>
                  </a:lnTo>
                  <a:cubicBezTo>
                    <a:pt x="30352" y="5287"/>
                    <a:pt x="29185" y="9830"/>
                    <a:pt x="27392" y="13848"/>
                  </a:cubicBezTo>
                  <a:cubicBezTo>
                    <a:pt x="25700" y="17866"/>
                    <a:pt x="22629" y="21783"/>
                    <a:pt x="18822" y="21885"/>
                  </a:cubicBezTo>
                  <a:cubicBezTo>
                    <a:pt x="15861" y="21885"/>
                    <a:pt x="13222" y="19668"/>
                    <a:pt x="10896" y="17553"/>
                  </a:cubicBezTo>
                  <a:cubicBezTo>
                    <a:pt x="7402" y="14271"/>
                    <a:pt x="3917" y="10887"/>
                    <a:pt x="0" y="8460"/>
                  </a:cubicBezTo>
                  <a:lnTo>
                    <a:pt x="0" y="26537"/>
                  </a:lnTo>
                  <a:cubicBezTo>
                    <a:pt x="2115" y="29287"/>
                    <a:pt x="4230" y="32036"/>
                    <a:pt x="6455" y="34574"/>
                  </a:cubicBezTo>
                  <a:cubicBezTo>
                    <a:pt x="10438" y="39077"/>
                    <a:pt x="15624" y="43012"/>
                    <a:pt x="20916" y="43012"/>
                  </a:cubicBezTo>
                  <a:cubicBezTo>
                    <a:pt x="22087" y="43012"/>
                    <a:pt x="23262" y="42820"/>
                    <a:pt x="24431" y="42399"/>
                  </a:cubicBezTo>
                  <a:cubicBezTo>
                    <a:pt x="29608" y="40605"/>
                    <a:pt x="32992" y="34785"/>
                    <a:pt x="35428" y="29075"/>
                  </a:cubicBezTo>
                  <a:cubicBezTo>
                    <a:pt x="37856" y="23365"/>
                    <a:pt x="39869" y="17020"/>
                    <a:pt x="43777" y="12689"/>
                  </a:cubicBezTo>
                  <a:cubicBezTo>
                    <a:pt x="48430" y="7504"/>
                    <a:pt x="55096" y="5812"/>
                    <a:pt x="61331" y="4966"/>
                  </a:cubicBezTo>
                  <a:cubicBezTo>
                    <a:pt x="67675" y="4120"/>
                    <a:pt x="74231" y="3908"/>
                    <a:pt x="80051" y="846"/>
                  </a:cubicBezTo>
                  <a:cubicBezTo>
                    <a:pt x="80263" y="736"/>
                    <a:pt x="80576" y="525"/>
                    <a:pt x="80897" y="423"/>
                  </a:cubicBezTo>
                  <a:lnTo>
                    <a:pt x="8089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2" name="Google Shape;602;p17"/>
            <p:cNvSpPr/>
            <p:nvPr/>
          </p:nvSpPr>
          <p:spPr>
            <a:xfrm>
              <a:off x="-6300587" y="3973775"/>
              <a:ext cx="859275" cy="547125"/>
            </a:xfrm>
            <a:custGeom>
              <a:avLst/>
              <a:gdLst/>
              <a:ahLst/>
              <a:cxnLst/>
              <a:rect l="l" t="t" r="r" b="b"/>
              <a:pathLst>
                <a:path w="34371" h="21885" extrusionOk="0">
                  <a:moveTo>
                    <a:pt x="0" y="0"/>
                  </a:moveTo>
                  <a:lnTo>
                    <a:pt x="0" y="8460"/>
                  </a:lnTo>
                  <a:cubicBezTo>
                    <a:pt x="3917" y="10887"/>
                    <a:pt x="7402" y="14271"/>
                    <a:pt x="10896" y="17553"/>
                  </a:cubicBezTo>
                  <a:cubicBezTo>
                    <a:pt x="13222" y="19668"/>
                    <a:pt x="15861" y="21885"/>
                    <a:pt x="18822" y="21885"/>
                  </a:cubicBezTo>
                  <a:cubicBezTo>
                    <a:pt x="22629" y="21783"/>
                    <a:pt x="25700" y="17866"/>
                    <a:pt x="27392" y="13848"/>
                  </a:cubicBezTo>
                  <a:cubicBezTo>
                    <a:pt x="29185" y="9830"/>
                    <a:pt x="30352" y="5287"/>
                    <a:pt x="32780" y="1904"/>
                  </a:cubicBezTo>
                  <a:lnTo>
                    <a:pt x="343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03" name="Google Shape;603;p17"/>
          <p:cNvGrpSpPr/>
          <p:nvPr/>
        </p:nvGrpSpPr>
        <p:grpSpPr>
          <a:xfrm>
            <a:off x="0" y="2150950"/>
            <a:ext cx="914700" cy="1059975"/>
            <a:chOff x="248675" y="2139825"/>
            <a:chExt cx="914700" cy="1059975"/>
          </a:xfrm>
        </p:grpSpPr>
        <p:sp>
          <p:nvSpPr>
            <p:cNvPr id="604" name="Google Shape;604;p17"/>
            <p:cNvSpPr/>
            <p:nvPr/>
          </p:nvSpPr>
          <p:spPr>
            <a:xfrm>
              <a:off x="521075" y="2298425"/>
              <a:ext cx="31750" cy="742750"/>
            </a:xfrm>
            <a:custGeom>
              <a:avLst/>
              <a:gdLst/>
              <a:ahLst/>
              <a:cxnLst/>
              <a:rect l="l" t="t" r="r" b="b"/>
              <a:pathLst>
                <a:path w="1270" h="29710" extrusionOk="0">
                  <a:moveTo>
                    <a:pt x="1" y="1"/>
                  </a:moveTo>
                  <a:lnTo>
                    <a:pt x="1" y="29710"/>
                  </a:lnTo>
                  <a:lnTo>
                    <a:pt x="1270" y="28974"/>
                  </a:lnTo>
                  <a:lnTo>
                    <a:pt x="1270" y="737"/>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5" name="Google Shape;605;p17"/>
            <p:cNvSpPr/>
            <p:nvPr/>
          </p:nvSpPr>
          <p:spPr>
            <a:xfrm>
              <a:off x="576500" y="2330150"/>
              <a:ext cx="31725" cy="679325"/>
            </a:xfrm>
            <a:custGeom>
              <a:avLst/>
              <a:gdLst/>
              <a:ahLst/>
              <a:cxnLst/>
              <a:rect l="l" t="t" r="r" b="b"/>
              <a:pathLst>
                <a:path w="1269" h="27173" extrusionOk="0">
                  <a:moveTo>
                    <a:pt x="0" y="1"/>
                  </a:moveTo>
                  <a:lnTo>
                    <a:pt x="0" y="27172"/>
                  </a:lnTo>
                  <a:lnTo>
                    <a:pt x="1269" y="26436"/>
                  </a:lnTo>
                  <a:lnTo>
                    <a:pt x="1269" y="737"/>
                  </a:lnTo>
                  <a:lnTo>
                    <a:pt x="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6" name="Google Shape;606;p17"/>
            <p:cNvSpPr/>
            <p:nvPr/>
          </p:nvSpPr>
          <p:spPr>
            <a:xfrm>
              <a:off x="1078775" y="2620950"/>
              <a:ext cx="31750" cy="97725"/>
            </a:xfrm>
            <a:custGeom>
              <a:avLst/>
              <a:gdLst/>
              <a:ahLst/>
              <a:cxnLst/>
              <a:rect l="l" t="t" r="r" b="b"/>
              <a:pathLst>
                <a:path w="1270" h="3909" extrusionOk="0">
                  <a:moveTo>
                    <a:pt x="0" y="0"/>
                  </a:moveTo>
                  <a:lnTo>
                    <a:pt x="0" y="3908"/>
                  </a:lnTo>
                  <a:lnTo>
                    <a:pt x="1269" y="3172"/>
                  </a:lnTo>
                  <a:lnTo>
                    <a:pt x="1269" y="736"/>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7" name="Google Shape;607;p17"/>
            <p:cNvSpPr/>
            <p:nvPr/>
          </p:nvSpPr>
          <p:spPr>
            <a:xfrm>
              <a:off x="632100" y="2361875"/>
              <a:ext cx="31750" cy="613325"/>
            </a:xfrm>
            <a:custGeom>
              <a:avLst/>
              <a:gdLst/>
              <a:ahLst/>
              <a:cxnLst/>
              <a:rect l="l" t="t" r="r" b="b"/>
              <a:pathLst>
                <a:path w="1270" h="24533" extrusionOk="0">
                  <a:moveTo>
                    <a:pt x="1" y="0"/>
                  </a:moveTo>
                  <a:lnTo>
                    <a:pt x="1" y="24533"/>
                  </a:lnTo>
                  <a:lnTo>
                    <a:pt x="1270" y="23788"/>
                  </a:lnTo>
                  <a:lnTo>
                    <a:pt x="1270" y="736"/>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8" name="Google Shape;608;p17"/>
            <p:cNvSpPr/>
            <p:nvPr/>
          </p:nvSpPr>
          <p:spPr>
            <a:xfrm>
              <a:off x="465450" y="2266700"/>
              <a:ext cx="31750" cy="806200"/>
            </a:xfrm>
            <a:custGeom>
              <a:avLst/>
              <a:gdLst/>
              <a:ahLst/>
              <a:cxnLst/>
              <a:rect l="l" t="t" r="r" b="b"/>
              <a:pathLst>
                <a:path w="1270" h="32248" extrusionOk="0">
                  <a:moveTo>
                    <a:pt x="1" y="1"/>
                  </a:moveTo>
                  <a:lnTo>
                    <a:pt x="1" y="32248"/>
                  </a:lnTo>
                  <a:lnTo>
                    <a:pt x="1270" y="31512"/>
                  </a:lnTo>
                  <a:lnTo>
                    <a:pt x="1270" y="63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9" name="Google Shape;609;p17"/>
            <p:cNvSpPr/>
            <p:nvPr/>
          </p:nvSpPr>
          <p:spPr>
            <a:xfrm>
              <a:off x="248675" y="2139825"/>
              <a:ext cx="23925" cy="1059975"/>
            </a:xfrm>
            <a:custGeom>
              <a:avLst/>
              <a:gdLst/>
              <a:ahLst/>
              <a:cxnLst/>
              <a:rect l="l" t="t" r="r" b="b"/>
              <a:pathLst>
                <a:path w="957" h="42399" extrusionOk="0">
                  <a:moveTo>
                    <a:pt x="1" y="0"/>
                  </a:moveTo>
                  <a:lnTo>
                    <a:pt x="1" y="42398"/>
                  </a:lnTo>
                  <a:lnTo>
                    <a:pt x="957" y="41764"/>
                  </a:lnTo>
                  <a:lnTo>
                    <a:pt x="957" y="635"/>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0" name="Google Shape;610;p17"/>
            <p:cNvSpPr/>
            <p:nvPr/>
          </p:nvSpPr>
          <p:spPr>
            <a:xfrm>
              <a:off x="410050" y="2232225"/>
              <a:ext cx="31750" cy="872400"/>
            </a:xfrm>
            <a:custGeom>
              <a:avLst/>
              <a:gdLst/>
              <a:ahLst/>
              <a:cxnLst/>
              <a:rect l="l" t="t" r="r" b="b"/>
              <a:pathLst>
                <a:path w="1270" h="34896" extrusionOk="0">
                  <a:moveTo>
                    <a:pt x="0" y="1"/>
                  </a:moveTo>
                  <a:lnTo>
                    <a:pt x="0" y="34896"/>
                  </a:lnTo>
                  <a:lnTo>
                    <a:pt x="1269" y="34160"/>
                  </a:lnTo>
                  <a:lnTo>
                    <a:pt x="1269" y="745"/>
                  </a:lnTo>
                  <a:lnTo>
                    <a:pt x="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1" name="Google Shape;611;p17"/>
            <p:cNvSpPr/>
            <p:nvPr/>
          </p:nvSpPr>
          <p:spPr>
            <a:xfrm>
              <a:off x="299025" y="2168800"/>
              <a:ext cx="29000" cy="1002025"/>
            </a:xfrm>
            <a:custGeom>
              <a:avLst/>
              <a:gdLst/>
              <a:ahLst/>
              <a:cxnLst/>
              <a:rect l="l" t="t" r="r" b="b"/>
              <a:pathLst>
                <a:path w="1160" h="40081" extrusionOk="0">
                  <a:moveTo>
                    <a:pt x="0" y="0"/>
                  </a:moveTo>
                  <a:lnTo>
                    <a:pt x="0" y="40081"/>
                  </a:lnTo>
                  <a:lnTo>
                    <a:pt x="1159" y="39336"/>
                  </a:lnTo>
                  <a:lnTo>
                    <a:pt x="1159" y="744"/>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2" name="Google Shape;612;p17"/>
            <p:cNvSpPr/>
            <p:nvPr/>
          </p:nvSpPr>
          <p:spPr>
            <a:xfrm>
              <a:off x="354425" y="2200500"/>
              <a:ext cx="31750" cy="935850"/>
            </a:xfrm>
            <a:custGeom>
              <a:avLst/>
              <a:gdLst/>
              <a:ahLst/>
              <a:cxnLst/>
              <a:rect l="l" t="t" r="r" b="b"/>
              <a:pathLst>
                <a:path w="1270" h="37434" extrusionOk="0">
                  <a:moveTo>
                    <a:pt x="1" y="1"/>
                  </a:moveTo>
                  <a:lnTo>
                    <a:pt x="1" y="37434"/>
                  </a:lnTo>
                  <a:lnTo>
                    <a:pt x="1270" y="36698"/>
                  </a:lnTo>
                  <a:lnTo>
                    <a:pt x="1270" y="74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3" name="Google Shape;613;p17"/>
            <p:cNvSpPr/>
            <p:nvPr/>
          </p:nvSpPr>
          <p:spPr>
            <a:xfrm>
              <a:off x="1136925" y="2652675"/>
              <a:ext cx="26450" cy="34275"/>
            </a:xfrm>
            <a:custGeom>
              <a:avLst/>
              <a:gdLst/>
              <a:ahLst/>
              <a:cxnLst/>
              <a:rect l="l" t="t" r="r" b="b"/>
              <a:pathLst>
                <a:path w="1058" h="1371" extrusionOk="0">
                  <a:moveTo>
                    <a:pt x="0" y="0"/>
                  </a:moveTo>
                  <a:lnTo>
                    <a:pt x="0" y="1371"/>
                  </a:lnTo>
                  <a:lnTo>
                    <a:pt x="1058" y="635"/>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4" name="Google Shape;614;p17"/>
            <p:cNvSpPr/>
            <p:nvPr/>
          </p:nvSpPr>
          <p:spPr>
            <a:xfrm>
              <a:off x="745675" y="2427850"/>
              <a:ext cx="29200" cy="483900"/>
            </a:xfrm>
            <a:custGeom>
              <a:avLst/>
              <a:gdLst/>
              <a:ahLst/>
              <a:cxnLst/>
              <a:rect l="l" t="t" r="r" b="b"/>
              <a:pathLst>
                <a:path w="1168" h="19356" extrusionOk="0">
                  <a:moveTo>
                    <a:pt x="1" y="1"/>
                  </a:moveTo>
                  <a:lnTo>
                    <a:pt x="1" y="19356"/>
                  </a:lnTo>
                  <a:lnTo>
                    <a:pt x="1168" y="18611"/>
                  </a:lnTo>
                  <a:lnTo>
                    <a:pt x="1168" y="63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5" name="Google Shape;615;p17"/>
            <p:cNvSpPr/>
            <p:nvPr/>
          </p:nvSpPr>
          <p:spPr>
            <a:xfrm>
              <a:off x="856700" y="2491300"/>
              <a:ext cx="31750" cy="357025"/>
            </a:xfrm>
            <a:custGeom>
              <a:avLst/>
              <a:gdLst/>
              <a:ahLst/>
              <a:cxnLst/>
              <a:rect l="l" t="t" r="r" b="b"/>
              <a:pathLst>
                <a:path w="1270" h="14281" extrusionOk="0">
                  <a:moveTo>
                    <a:pt x="1" y="1"/>
                  </a:moveTo>
                  <a:lnTo>
                    <a:pt x="1" y="14280"/>
                  </a:lnTo>
                  <a:lnTo>
                    <a:pt x="1270" y="13536"/>
                  </a:lnTo>
                  <a:lnTo>
                    <a:pt x="1270" y="74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6" name="Google Shape;616;p17"/>
            <p:cNvSpPr/>
            <p:nvPr/>
          </p:nvSpPr>
          <p:spPr>
            <a:xfrm>
              <a:off x="687525" y="2393600"/>
              <a:ext cx="31750" cy="549875"/>
            </a:xfrm>
            <a:custGeom>
              <a:avLst/>
              <a:gdLst/>
              <a:ahLst/>
              <a:cxnLst/>
              <a:rect l="l" t="t" r="r" b="b"/>
              <a:pathLst>
                <a:path w="1270" h="21995" extrusionOk="0">
                  <a:moveTo>
                    <a:pt x="0" y="0"/>
                  </a:moveTo>
                  <a:lnTo>
                    <a:pt x="0" y="21995"/>
                  </a:lnTo>
                  <a:lnTo>
                    <a:pt x="1269" y="21250"/>
                  </a:lnTo>
                  <a:lnTo>
                    <a:pt x="1269" y="736"/>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7" name="Google Shape;617;p17"/>
            <p:cNvSpPr/>
            <p:nvPr/>
          </p:nvSpPr>
          <p:spPr>
            <a:xfrm>
              <a:off x="801300" y="2459575"/>
              <a:ext cx="31750" cy="420450"/>
            </a:xfrm>
            <a:custGeom>
              <a:avLst/>
              <a:gdLst/>
              <a:ahLst/>
              <a:cxnLst/>
              <a:rect l="l" t="t" r="r" b="b"/>
              <a:pathLst>
                <a:path w="1270" h="16818" extrusionOk="0">
                  <a:moveTo>
                    <a:pt x="0" y="1"/>
                  </a:moveTo>
                  <a:lnTo>
                    <a:pt x="0" y="16818"/>
                  </a:lnTo>
                  <a:lnTo>
                    <a:pt x="1269" y="16074"/>
                  </a:lnTo>
                  <a:lnTo>
                    <a:pt x="1269" y="745"/>
                  </a:lnTo>
                  <a:lnTo>
                    <a:pt x="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8" name="Google Shape;618;p17"/>
            <p:cNvSpPr/>
            <p:nvPr/>
          </p:nvSpPr>
          <p:spPr>
            <a:xfrm>
              <a:off x="1023350" y="2589225"/>
              <a:ext cx="31750" cy="161175"/>
            </a:xfrm>
            <a:custGeom>
              <a:avLst/>
              <a:gdLst/>
              <a:ahLst/>
              <a:cxnLst/>
              <a:rect l="l" t="t" r="r" b="b"/>
              <a:pathLst>
                <a:path w="1270" h="6447" extrusionOk="0">
                  <a:moveTo>
                    <a:pt x="1" y="0"/>
                  </a:moveTo>
                  <a:lnTo>
                    <a:pt x="1" y="6446"/>
                  </a:lnTo>
                  <a:lnTo>
                    <a:pt x="1270" y="5710"/>
                  </a:lnTo>
                  <a:lnTo>
                    <a:pt x="1270" y="635"/>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9" name="Google Shape;619;p17"/>
            <p:cNvSpPr/>
            <p:nvPr/>
          </p:nvSpPr>
          <p:spPr>
            <a:xfrm>
              <a:off x="967725" y="2554750"/>
              <a:ext cx="31750" cy="227375"/>
            </a:xfrm>
            <a:custGeom>
              <a:avLst/>
              <a:gdLst/>
              <a:ahLst/>
              <a:cxnLst/>
              <a:rect l="l" t="t" r="r" b="b"/>
              <a:pathLst>
                <a:path w="1270" h="9095" extrusionOk="0">
                  <a:moveTo>
                    <a:pt x="1" y="0"/>
                  </a:moveTo>
                  <a:lnTo>
                    <a:pt x="1" y="9094"/>
                  </a:lnTo>
                  <a:lnTo>
                    <a:pt x="1270" y="8358"/>
                  </a:lnTo>
                  <a:lnTo>
                    <a:pt x="1270" y="745"/>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0" name="Google Shape;620;p17"/>
            <p:cNvSpPr/>
            <p:nvPr/>
          </p:nvSpPr>
          <p:spPr>
            <a:xfrm>
              <a:off x="912325" y="2523025"/>
              <a:ext cx="31750" cy="290825"/>
            </a:xfrm>
            <a:custGeom>
              <a:avLst/>
              <a:gdLst/>
              <a:ahLst/>
              <a:cxnLst/>
              <a:rect l="l" t="t" r="r" b="b"/>
              <a:pathLst>
                <a:path w="1270" h="11633" extrusionOk="0">
                  <a:moveTo>
                    <a:pt x="1" y="1"/>
                  </a:moveTo>
                  <a:lnTo>
                    <a:pt x="1" y="11632"/>
                  </a:lnTo>
                  <a:lnTo>
                    <a:pt x="1269" y="10896"/>
                  </a:lnTo>
                  <a:lnTo>
                    <a:pt x="1269" y="74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21" name="Google Shape;621;p17"/>
          <p:cNvSpPr/>
          <p:nvPr/>
        </p:nvSpPr>
        <p:spPr>
          <a:xfrm>
            <a:off x="127713" y="4489350"/>
            <a:ext cx="1171025" cy="1173750"/>
          </a:xfrm>
          <a:custGeom>
            <a:avLst/>
            <a:gdLst/>
            <a:ahLst/>
            <a:cxnLst/>
            <a:rect l="l" t="t" r="r" b="b"/>
            <a:pathLst>
              <a:path w="46841" h="46950" extrusionOk="0">
                <a:moveTo>
                  <a:pt x="23365" y="1802"/>
                </a:moveTo>
                <a:lnTo>
                  <a:pt x="45148" y="23475"/>
                </a:lnTo>
                <a:lnTo>
                  <a:pt x="23365" y="45258"/>
                </a:lnTo>
                <a:lnTo>
                  <a:pt x="1692" y="23475"/>
                </a:lnTo>
                <a:lnTo>
                  <a:pt x="23365" y="1802"/>
                </a:lnTo>
                <a:close/>
                <a:moveTo>
                  <a:pt x="23365" y="0"/>
                </a:moveTo>
                <a:lnTo>
                  <a:pt x="0" y="23475"/>
                </a:lnTo>
                <a:lnTo>
                  <a:pt x="23365" y="46950"/>
                </a:lnTo>
                <a:lnTo>
                  <a:pt x="46840" y="23475"/>
                </a:lnTo>
                <a:lnTo>
                  <a:pt x="23365" y="0"/>
                </a:lnTo>
                <a:close/>
              </a:path>
            </a:pathLst>
          </a:custGeom>
          <a:noFill/>
          <a:ln w="11430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22" name="Google Shape;622;p17"/>
          <p:cNvGrpSpPr/>
          <p:nvPr/>
        </p:nvGrpSpPr>
        <p:grpSpPr>
          <a:xfrm>
            <a:off x="8003138" y="150175"/>
            <a:ext cx="1097388" cy="1657725"/>
            <a:chOff x="8003138" y="150175"/>
            <a:chExt cx="1097388" cy="1657725"/>
          </a:xfrm>
        </p:grpSpPr>
        <p:sp>
          <p:nvSpPr>
            <p:cNvPr id="623" name="Google Shape;623;p17"/>
            <p:cNvSpPr/>
            <p:nvPr/>
          </p:nvSpPr>
          <p:spPr>
            <a:xfrm>
              <a:off x="8135500" y="845625"/>
              <a:ext cx="965025" cy="962275"/>
            </a:xfrm>
            <a:custGeom>
              <a:avLst/>
              <a:gdLst/>
              <a:ahLst/>
              <a:cxnLst/>
              <a:rect l="l" t="t" r="r" b="b"/>
              <a:pathLst>
                <a:path w="38601" h="38491" extrusionOk="0">
                  <a:moveTo>
                    <a:pt x="19355" y="7293"/>
                  </a:moveTo>
                  <a:cubicBezTo>
                    <a:pt x="25911" y="7293"/>
                    <a:pt x="31300" y="12690"/>
                    <a:pt x="31300" y="19246"/>
                  </a:cubicBezTo>
                  <a:cubicBezTo>
                    <a:pt x="31300" y="25802"/>
                    <a:pt x="25911" y="31191"/>
                    <a:pt x="19355" y="31191"/>
                  </a:cubicBezTo>
                  <a:cubicBezTo>
                    <a:pt x="12689" y="31191"/>
                    <a:pt x="7402" y="25802"/>
                    <a:pt x="7402" y="19246"/>
                  </a:cubicBezTo>
                  <a:cubicBezTo>
                    <a:pt x="7402" y="12690"/>
                    <a:pt x="12689" y="7293"/>
                    <a:pt x="19355" y="7293"/>
                  </a:cubicBezTo>
                  <a:close/>
                  <a:moveTo>
                    <a:pt x="19355" y="1"/>
                  </a:moveTo>
                  <a:cubicBezTo>
                    <a:pt x="8671" y="1"/>
                    <a:pt x="0" y="8672"/>
                    <a:pt x="0" y="19246"/>
                  </a:cubicBezTo>
                  <a:cubicBezTo>
                    <a:pt x="0" y="29922"/>
                    <a:pt x="8671" y="38491"/>
                    <a:pt x="19355" y="38491"/>
                  </a:cubicBezTo>
                  <a:cubicBezTo>
                    <a:pt x="29929" y="38491"/>
                    <a:pt x="38600" y="29922"/>
                    <a:pt x="38600" y="19246"/>
                  </a:cubicBezTo>
                  <a:cubicBezTo>
                    <a:pt x="38600" y="8672"/>
                    <a:pt x="29929" y="1"/>
                    <a:pt x="193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24" name="Google Shape;624;p17"/>
            <p:cNvGrpSpPr/>
            <p:nvPr/>
          </p:nvGrpSpPr>
          <p:grpSpPr>
            <a:xfrm>
              <a:off x="8003138" y="150175"/>
              <a:ext cx="980875" cy="980675"/>
              <a:chOff x="4166450" y="897350"/>
              <a:chExt cx="980875" cy="980675"/>
            </a:xfrm>
          </p:grpSpPr>
          <p:sp>
            <p:nvSpPr>
              <p:cNvPr id="625" name="Google Shape;625;p17"/>
              <p:cNvSpPr/>
              <p:nvPr/>
            </p:nvSpPr>
            <p:spPr>
              <a:xfrm>
                <a:off x="4198175" y="1190675"/>
                <a:ext cx="658375" cy="653100"/>
              </a:xfrm>
              <a:custGeom>
                <a:avLst/>
                <a:gdLst/>
                <a:ahLst/>
                <a:cxnLst/>
                <a:rect l="l" t="t" r="r" b="b"/>
                <a:pathLst>
                  <a:path w="26335" h="26124" extrusionOk="0">
                    <a:moveTo>
                      <a:pt x="322" y="0"/>
                    </a:moveTo>
                    <a:lnTo>
                      <a:pt x="0" y="956"/>
                    </a:lnTo>
                    <a:lnTo>
                      <a:pt x="25488" y="26123"/>
                    </a:lnTo>
                    <a:cubicBezTo>
                      <a:pt x="25801" y="26013"/>
                      <a:pt x="26123" y="25912"/>
                      <a:pt x="26334" y="25802"/>
                    </a:cubicBez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6" name="Google Shape;626;p17"/>
              <p:cNvSpPr/>
              <p:nvPr/>
            </p:nvSpPr>
            <p:spPr>
              <a:xfrm>
                <a:off x="4171725" y="1278025"/>
                <a:ext cx="597475" cy="592175"/>
              </a:xfrm>
              <a:custGeom>
                <a:avLst/>
                <a:gdLst/>
                <a:ahLst/>
                <a:cxnLst/>
                <a:rect l="l" t="t" r="r" b="b"/>
                <a:pathLst>
                  <a:path w="23899" h="23687" extrusionOk="0">
                    <a:moveTo>
                      <a:pt x="212" y="0"/>
                    </a:moveTo>
                    <a:cubicBezTo>
                      <a:pt x="212" y="423"/>
                      <a:pt x="111" y="736"/>
                      <a:pt x="1" y="1159"/>
                    </a:cubicBezTo>
                    <a:lnTo>
                      <a:pt x="22841" y="23686"/>
                    </a:lnTo>
                    <a:cubicBezTo>
                      <a:pt x="23163" y="23576"/>
                      <a:pt x="23586" y="23576"/>
                      <a:pt x="23899" y="23475"/>
                    </a:cubicBezTo>
                    <a:lnTo>
                      <a:pt x="21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7" name="Google Shape;627;p17"/>
              <p:cNvSpPr/>
              <p:nvPr/>
            </p:nvSpPr>
            <p:spPr>
              <a:xfrm>
                <a:off x="4182300" y="1232975"/>
                <a:ext cx="631950" cy="626650"/>
              </a:xfrm>
              <a:custGeom>
                <a:avLst/>
                <a:gdLst/>
                <a:ahLst/>
                <a:cxnLst/>
                <a:rect l="l" t="t" r="r" b="b"/>
                <a:pathLst>
                  <a:path w="25278" h="25066" extrusionOk="0">
                    <a:moveTo>
                      <a:pt x="322" y="0"/>
                    </a:moveTo>
                    <a:lnTo>
                      <a:pt x="1" y="956"/>
                    </a:lnTo>
                    <a:lnTo>
                      <a:pt x="24322" y="25065"/>
                    </a:lnTo>
                    <a:lnTo>
                      <a:pt x="25277" y="24744"/>
                    </a:ln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8" name="Google Shape;628;p17"/>
              <p:cNvSpPr/>
              <p:nvPr/>
            </p:nvSpPr>
            <p:spPr>
              <a:xfrm>
                <a:off x="4259075" y="1079650"/>
                <a:ext cx="708500" cy="700675"/>
              </a:xfrm>
              <a:custGeom>
                <a:avLst/>
                <a:gdLst/>
                <a:ahLst/>
                <a:cxnLst/>
                <a:rect l="l" t="t" r="r" b="b"/>
                <a:pathLst>
                  <a:path w="28340" h="28027" extrusionOk="0">
                    <a:moveTo>
                      <a:pt x="635" y="0"/>
                    </a:moveTo>
                    <a:cubicBezTo>
                      <a:pt x="424" y="322"/>
                      <a:pt x="212" y="533"/>
                      <a:pt x="1" y="745"/>
                    </a:cubicBezTo>
                    <a:lnTo>
                      <a:pt x="27595" y="28026"/>
                    </a:lnTo>
                    <a:cubicBezTo>
                      <a:pt x="27807" y="27916"/>
                      <a:pt x="28018" y="27705"/>
                      <a:pt x="28340" y="2749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9" name="Google Shape;629;p17"/>
              <p:cNvSpPr/>
              <p:nvPr/>
            </p:nvSpPr>
            <p:spPr>
              <a:xfrm>
                <a:off x="4235175" y="1114125"/>
                <a:ext cx="697925" cy="689875"/>
              </a:xfrm>
              <a:custGeom>
                <a:avLst/>
                <a:gdLst/>
                <a:ahLst/>
                <a:cxnLst/>
                <a:rect l="l" t="t" r="r" b="b"/>
                <a:pathLst>
                  <a:path w="27917" h="27595" extrusionOk="0">
                    <a:moveTo>
                      <a:pt x="534" y="0"/>
                    </a:moveTo>
                    <a:cubicBezTo>
                      <a:pt x="322" y="313"/>
                      <a:pt x="212" y="525"/>
                      <a:pt x="1" y="846"/>
                    </a:cubicBezTo>
                    <a:lnTo>
                      <a:pt x="27071" y="27595"/>
                    </a:lnTo>
                    <a:cubicBezTo>
                      <a:pt x="27392" y="27493"/>
                      <a:pt x="27604" y="27282"/>
                      <a:pt x="27917" y="27172"/>
                    </a:cubicBezTo>
                    <a:lnTo>
                      <a:pt x="53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0" name="Google Shape;630;p17"/>
              <p:cNvSpPr/>
              <p:nvPr/>
            </p:nvSpPr>
            <p:spPr>
              <a:xfrm>
                <a:off x="4214025" y="1151125"/>
                <a:ext cx="682075" cy="674025"/>
              </a:xfrm>
              <a:custGeom>
                <a:avLst/>
                <a:gdLst/>
                <a:ahLst/>
                <a:cxnLst/>
                <a:rect l="l" t="t" r="r" b="b"/>
                <a:pathLst>
                  <a:path w="27283" h="26961" extrusionOk="0">
                    <a:moveTo>
                      <a:pt x="534" y="1"/>
                    </a:moveTo>
                    <a:cubicBezTo>
                      <a:pt x="322" y="314"/>
                      <a:pt x="212" y="525"/>
                      <a:pt x="1" y="847"/>
                    </a:cubicBezTo>
                    <a:lnTo>
                      <a:pt x="26436" y="26961"/>
                    </a:lnTo>
                    <a:cubicBezTo>
                      <a:pt x="26758" y="26859"/>
                      <a:pt x="27071" y="26749"/>
                      <a:pt x="27282" y="26538"/>
                    </a:cubicBezTo>
                    <a:lnTo>
                      <a:pt x="53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1" name="Google Shape;631;p17"/>
              <p:cNvSpPr/>
              <p:nvPr/>
            </p:nvSpPr>
            <p:spPr>
              <a:xfrm>
                <a:off x="4166450" y="1328150"/>
                <a:ext cx="552625" cy="549875"/>
              </a:xfrm>
              <a:custGeom>
                <a:avLst/>
                <a:gdLst/>
                <a:ahLst/>
                <a:cxnLst/>
                <a:rect l="l" t="t" r="r" b="b"/>
                <a:pathLst>
                  <a:path w="22105" h="21995" extrusionOk="0">
                    <a:moveTo>
                      <a:pt x="110" y="0"/>
                    </a:moveTo>
                    <a:cubicBezTo>
                      <a:pt x="110" y="423"/>
                      <a:pt x="0" y="846"/>
                      <a:pt x="0" y="1269"/>
                    </a:cubicBezTo>
                    <a:lnTo>
                      <a:pt x="20937" y="21994"/>
                    </a:lnTo>
                    <a:cubicBezTo>
                      <a:pt x="21360" y="21893"/>
                      <a:pt x="21682" y="21893"/>
                      <a:pt x="22105" y="21783"/>
                    </a:cubicBezTo>
                    <a:lnTo>
                      <a:pt x="11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2" name="Google Shape;632;p17"/>
              <p:cNvSpPr/>
              <p:nvPr/>
            </p:nvSpPr>
            <p:spPr>
              <a:xfrm>
                <a:off x="4182300" y="1518475"/>
                <a:ext cx="346450" cy="343675"/>
              </a:xfrm>
              <a:custGeom>
                <a:avLst/>
                <a:gdLst/>
                <a:ahLst/>
                <a:cxnLst/>
                <a:rect l="l" t="t" r="r" b="b"/>
                <a:pathLst>
                  <a:path w="13858" h="13747" extrusionOk="0">
                    <a:moveTo>
                      <a:pt x="1" y="1"/>
                    </a:moveTo>
                    <a:lnTo>
                      <a:pt x="1" y="1"/>
                    </a:lnTo>
                    <a:cubicBezTo>
                      <a:pt x="212" y="635"/>
                      <a:pt x="424" y="1269"/>
                      <a:pt x="745" y="1904"/>
                    </a:cubicBezTo>
                    <a:lnTo>
                      <a:pt x="11954" y="13113"/>
                    </a:lnTo>
                    <a:lnTo>
                      <a:pt x="13857" y="13747"/>
                    </a:lnTo>
                    <a:lnTo>
                      <a:pt x="1" y="1"/>
                    </a:lnTo>
                    <a:close/>
                    <a:moveTo>
                      <a:pt x="13857" y="13747"/>
                    </a:moveTo>
                    <a:lnTo>
                      <a:pt x="13857" y="13747"/>
                    </a:lnTo>
                    <a:lnTo>
                      <a:pt x="13857" y="13747"/>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3" name="Google Shape;633;p17"/>
              <p:cNvSpPr/>
              <p:nvPr/>
            </p:nvSpPr>
            <p:spPr>
              <a:xfrm>
                <a:off x="4647575" y="897350"/>
                <a:ext cx="499750" cy="494250"/>
              </a:xfrm>
              <a:custGeom>
                <a:avLst/>
                <a:gdLst/>
                <a:ahLst/>
                <a:cxnLst/>
                <a:rect l="l" t="t" r="r" b="b"/>
                <a:pathLst>
                  <a:path w="19990" h="19770" extrusionOk="0">
                    <a:moveTo>
                      <a:pt x="0" y="0"/>
                    </a:moveTo>
                    <a:lnTo>
                      <a:pt x="19990" y="19770"/>
                    </a:lnTo>
                    <a:cubicBezTo>
                      <a:pt x="19990" y="19347"/>
                      <a:pt x="19990" y="18924"/>
                      <a:pt x="19880" y="18399"/>
                    </a:cubicBezTo>
                    <a:lnTo>
                      <a:pt x="137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4" name="Google Shape;634;p17"/>
              <p:cNvSpPr/>
              <p:nvPr/>
            </p:nvSpPr>
            <p:spPr>
              <a:xfrm>
                <a:off x="4166450" y="1383750"/>
                <a:ext cx="497000" cy="494275"/>
              </a:xfrm>
              <a:custGeom>
                <a:avLst/>
                <a:gdLst/>
                <a:ahLst/>
                <a:cxnLst/>
                <a:rect l="l" t="t" r="r" b="b"/>
                <a:pathLst>
                  <a:path w="19880" h="19771" extrusionOk="0">
                    <a:moveTo>
                      <a:pt x="0" y="1"/>
                    </a:moveTo>
                    <a:lnTo>
                      <a:pt x="0" y="1371"/>
                    </a:lnTo>
                    <a:lnTo>
                      <a:pt x="18611" y="19770"/>
                    </a:lnTo>
                    <a:lnTo>
                      <a:pt x="19880" y="19770"/>
                    </a:ln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5" name="Google Shape;635;p17"/>
              <p:cNvSpPr/>
              <p:nvPr/>
            </p:nvSpPr>
            <p:spPr>
              <a:xfrm>
                <a:off x="4169200" y="1444450"/>
                <a:ext cx="433575" cy="431025"/>
              </a:xfrm>
              <a:custGeom>
                <a:avLst/>
                <a:gdLst/>
                <a:ahLst/>
                <a:cxnLst/>
                <a:rect l="l" t="t" r="r" b="b"/>
                <a:pathLst>
                  <a:path w="17343" h="17241" extrusionOk="0">
                    <a:moveTo>
                      <a:pt x="0" y="1"/>
                    </a:moveTo>
                    <a:lnTo>
                      <a:pt x="0" y="1"/>
                    </a:lnTo>
                    <a:cubicBezTo>
                      <a:pt x="102" y="534"/>
                      <a:pt x="102" y="1058"/>
                      <a:pt x="212" y="1591"/>
                    </a:cubicBezTo>
                    <a:lnTo>
                      <a:pt x="15752" y="17029"/>
                    </a:lnTo>
                    <a:cubicBezTo>
                      <a:pt x="16285" y="17131"/>
                      <a:pt x="16809" y="17131"/>
                      <a:pt x="17342" y="17241"/>
                    </a:cubicBez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6" name="Google Shape;636;p17"/>
              <p:cNvSpPr/>
              <p:nvPr/>
            </p:nvSpPr>
            <p:spPr>
              <a:xfrm>
                <a:off x="4222075" y="1613650"/>
                <a:ext cx="211500" cy="211500"/>
              </a:xfrm>
              <a:custGeom>
                <a:avLst/>
                <a:gdLst/>
                <a:ahLst/>
                <a:cxnLst/>
                <a:rect l="l" t="t" r="r" b="b"/>
                <a:pathLst>
                  <a:path w="8460" h="8460" extrusionOk="0">
                    <a:moveTo>
                      <a:pt x="0" y="0"/>
                    </a:moveTo>
                    <a:lnTo>
                      <a:pt x="0" y="0"/>
                    </a:lnTo>
                    <a:cubicBezTo>
                      <a:pt x="846" y="1802"/>
                      <a:pt x="2115" y="3384"/>
                      <a:pt x="3595" y="4864"/>
                    </a:cubicBezTo>
                    <a:cubicBezTo>
                      <a:pt x="5076" y="6345"/>
                      <a:pt x="6658" y="7512"/>
                      <a:pt x="8460" y="8460"/>
                    </a:cubicBez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7" name="Google Shape;637;p17"/>
              <p:cNvSpPr/>
              <p:nvPr/>
            </p:nvSpPr>
            <p:spPr>
              <a:xfrm>
                <a:off x="4346200" y="992525"/>
                <a:ext cx="705975" cy="703200"/>
              </a:xfrm>
              <a:custGeom>
                <a:avLst/>
                <a:gdLst/>
                <a:ahLst/>
                <a:cxnLst/>
                <a:rect l="l" t="t" r="r" b="b"/>
                <a:pathLst>
                  <a:path w="28239" h="28128" extrusionOk="0">
                    <a:moveTo>
                      <a:pt x="745" y="0"/>
                    </a:moveTo>
                    <a:cubicBezTo>
                      <a:pt x="424" y="212"/>
                      <a:pt x="212" y="423"/>
                      <a:pt x="1" y="635"/>
                    </a:cubicBezTo>
                    <a:lnTo>
                      <a:pt x="27705" y="28127"/>
                    </a:lnTo>
                    <a:cubicBezTo>
                      <a:pt x="27917" y="27806"/>
                      <a:pt x="28027" y="27595"/>
                      <a:pt x="28238" y="27383"/>
                    </a:cubicBezTo>
                    <a:lnTo>
                      <a:pt x="74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8" name="Google Shape;638;p17"/>
              <p:cNvSpPr/>
              <p:nvPr/>
            </p:nvSpPr>
            <p:spPr>
              <a:xfrm>
                <a:off x="4592175" y="897350"/>
                <a:ext cx="552425" cy="549875"/>
              </a:xfrm>
              <a:custGeom>
                <a:avLst/>
                <a:gdLst/>
                <a:ahLst/>
                <a:cxnLst/>
                <a:rect l="l" t="t" r="r" b="b"/>
                <a:pathLst>
                  <a:path w="22097" h="21995" extrusionOk="0">
                    <a:moveTo>
                      <a:pt x="1159" y="0"/>
                    </a:moveTo>
                    <a:cubicBezTo>
                      <a:pt x="846" y="102"/>
                      <a:pt x="423" y="102"/>
                      <a:pt x="0" y="212"/>
                    </a:cubicBezTo>
                    <a:lnTo>
                      <a:pt x="21995" y="21995"/>
                    </a:lnTo>
                    <a:cubicBezTo>
                      <a:pt x="22096" y="21572"/>
                      <a:pt x="22096" y="21149"/>
                      <a:pt x="22096" y="20726"/>
                    </a:cubicBezTo>
                    <a:lnTo>
                      <a:pt x="115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9" name="Google Shape;639;p17"/>
              <p:cNvSpPr/>
              <p:nvPr/>
            </p:nvSpPr>
            <p:spPr>
              <a:xfrm>
                <a:off x="4708475" y="899875"/>
                <a:ext cx="433575" cy="431050"/>
              </a:xfrm>
              <a:custGeom>
                <a:avLst/>
                <a:gdLst/>
                <a:ahLst/>
                <a:cxnLst/>
                <a:rect l="l" t="t" r="r" b="b"/>
                <a:pathLst>
                  <a:path w="17343" h="17242" extrusionOk="0">
                    <a:moveTo>
                      <a:pt x="1" y="1"/>
                    </a:moveTo>
                    <a:lnTo>
                      <a:pt x="17343" y="17241"/>
                    </a:lnTo>
                    <a:cubicBezTo>
                      <a:pt x="17343" y="16708"/>
                      <a:pt x="17233" y="16184"/>
                      <a:pt x="17131" y="15651"/>
                    </a:cubicBezTo>
                    <a:lnTo>
                      <a:pt x="1583" y="212"/>
                    </a:lnTo>
                    <a:cubicBezTo>
                      <a:pt x="1058" y="111"/>
                      <a:pt x="525" y="111"/>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0" name="Google Shape;640;p17"/>
              <p:cNvSpPr/>
              <p:nvPr/>
            </p:nvSpPr>
            <p:spPr>
              <a:xfrm>
                <a:off x="4541825" y="905175"/>
                <a:ext cx="597475" cy="592175"/>
              </a:xfrm>
              <a:custGeom>
                <a:avLst/>
                <a:gdLst/>
                <a:ahLst/>
                <a:cxnLst/>
                <a:rect l="l" t="t" r="r" b="b"/>
                <a:pathLst>
                  <a:path w="23899" h="23687" extrusionOk="0">
                    <a:moveTo>
                      <a:pt x="1168" y="0"/>
                    </a:moveTo>
                    <a:cubicBezTo>
                      <a:pt x="745" y="110"/>
                      <a:pt x="424" y="110"/>
                      <a:pt x="1" y="212"/>
                    </a:cubicBezTo>
                    <a:lnTo>
                      <a:pt x="23687" y="23687"/>
                    </a:lnTo>
                    <a:cubicBezTo>
                      <a:pt x="23797" y="23264"/>
                      <a:pt x="23797" y="22951"/>
                      <a:pt x="23899" y="22528"/>
                    </a:cubicBezTo>
                    <a:lnTo>
                      <a:pt x="116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1" name="Google Shape;641;p17"/>
              <p:cNvSpPr/>
              <p:nvPr/>
            </p:nvSpPr>
            <p:spPr>
              <a:xfrm>
                <a:off x="4782500" y="913200"/>
                <a:ext cx="346225" cy="343700"/>
              </a:xfrm>
              <a:custGeom>
                <a:avLst/>
                <a:gdLst/>
                <a:ahLst/>
                <a:cxnLst/>
                <a:rect l="l" t="t" r="r" b="b"/>
                <a:pathLst>
                  <a:path w="13849" h="13748" extrusionOk="0">
                    <a:moveTo>
                      <a:pt x="1" y="1"/>
                    </a:moveTo>
                    <a:lnTo>
                      <a:pt x="13849" y="13747"/>
                    </a:lnTo>
                    <a:lnTo>
                      <a:pt x="13214" y="11844"/>
                    </a:lnTo>
                    <a:lnTo>
                      <a:pt x="2005" y="635"/>
                    </a:lnTo>
                    <a:cubicBezTo>
                      <a:pt x="1269" y="424"/>
                      <a:pt x="635" y="212"/>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2" name="Google Shape;642;p17"/>
              <p:cNvSpPr/>
              <p:nvPr/>
            </p:nvSpPr>
            <p:spPr>
              <a:xfrm>
                <a:off x="4877675" y="950225"/>
                <a:ext cx="214050" cy="211500"/>
              </a:xfrm>
              <a:custGeom>
                <a:avLst/>
                <a:gdLst/>
                <a:ahLst/>
                <a:cxnLst/>
                <a:rect l="l" t="t" r="r" b="b"/>
                <a:pathLst>
                  <a:path w="8562" h="8460" extrusionOk="0">
                    <a:moveTo>
                      <a:pt x="0" y="0"/>
                    </a:moveTo>
                    <a:lnTo>
                      <a:pt x="8561" y="8460"/>
                    </a:lnTo>
                    <a:cubicBezTo>
                      <a:pt x="7614" y="6658"/>
                      <a:pt x="6446" y="5076"/>
                      <a:pt x="4966" y="3595"/>
                    </a:cubicBezTo>
                    <a:cubicBezTo>
                      <a:pt x="3486" y="2115"/>
                      <a:pt x="1794" y="948"/>
                      <a:pt x="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3" name="Google Shape;643;p17"/>
              <p:cNvSpPr/>
              <p:nvPr/>
            </p:nvSpPr>
            <p:spPr>
              <a:xfrm>
                <a:off x="4314475" y="1021475"/>
                <a:ext cx="711250" cy="705975"/>
              </a:xfrm>
              <a:custGeom>
                <a:avLst/>
                <a:gdLst/>
                <a:ahLst/>
                <a:cxnLst/>
                <a:rect l="l" t="t" r="r" b="b"/>
                <a:pathLst>
                  <a:path w="28450" h="28239" extrusionOk="0">
                    <a:moveTo>
                      <a:pt x="635" y="1"/>
                    </a:moveTo>
                    <a:cubicBezTo>
                      <a:pt x="424" y="111"/>
                      <a:pt x="212" y="322"/>
                      <a:pt x="1" y="635"/>
                    </a:cubicBezTo>
                    <a:lnTo>
                      <a:pt x="27815" y="28238"/>
                    </a:lnTo>
                    <a:cubicBezTo>
                      <a:pt x="28027" y="27917"/>
                      <a:pt x="28238" y="27705"/>
                      <a:pt x="28450" y="27494"/>
                    </a:cubicBezTo>
                    <a:lnTo>
                      <a:pt x="63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4" name="Google Shape;644;p17"/>
              <p:cNvSpPr/>
              <p:nvPr/>
            </p:nvSpPr>
            <p:spPr>
              <a:xfrm>
                <a:off x="4285500" y="1047925"/>
                <a:ext cx="711050" cy="705950"/>
              </a:xfrm>
              <a:custGeom>
                <a:avLst/>
                <a:gdLst/>
                <a:ahLst/>
                <a:cxnLst/>
                <a:rect l="l" t="t" r="r" b="b"/>
                <a:pathLst>
                  <a:path w="28442" h="28238" extrusionOk="0">
                    <a:moveTo>
                      <a:pt x="635" y="0"/>
                    </a:moveTo>
                    <a:cubicBezTo>
                      <a:pt x="424" y="322"/>
                      <a:pt x="212" y="533"/>
                      <a:pt x="1" y="745"/>
                    </a:cubicBezTo>
                    <a:lnTo>
                      <a:pt x="27807" y="28238"/>
                    </a:lnTo>
                    <a:cubicBezTo>
                      <a:pt x="28018" y="28128"/>
                      <a:pt x="28230" y="27916"/>
                      <a:pt x="28441" y="2760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5" name="Google Shape;645;p17"/>
              <p:cNvSpPr/>
              <p:nvPr/>
            </p:nvSpPr>
            <p:spPr>
              <a:xfrm>
                <a:off x="4377925" y="971375"/>
                <a:ext cx="697925" cy="689875"/>
              </a:xfrm>
              <a:custGeom>
                <a:avLst/>
                <a:gdLst/>
                <a:ahLst/>
                <a:cxnLst/>
                <a:rect l="l" t="t" r="r" b="b"/>
                <a:pathLst>
                  <a:path w="27917" h="27595" extrusionOk="0">
                    <a:moveTo>
                      <a:pt x="847" y="0"/>
                    </a:moveTo>
                    <a:cubicBezTo>
                      <a:pt x="534" y="102"/>
                      <a:pt x="322" y="313"/>
                      <a:pt x="1" y="423"/>
                    </a:cubicBezTo>
                    <a:lnTo>
                      <a:pt x="27392" y="27595"/>
                    </a:lnTo>
                    <a:cubicBezTo>
                      <a:pt x="27604" y="27282"/>
                      <a:pt x="27705" y="27070"/>
                      <a:pt x="27917" y="26749"/>
                    </a:cubicBezTo>
                    <a:lnTo>
                      <a:pt x="84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6" name="Google Shape;646;p17"/>
              <p:cNvSpPr/>
              <p:nvPr/>
            </p:nvSpPr>
            <p:spPr>
              <a:xfrm>
                <a:off x="4414950" y="950225"/>
                <a:ext cx="682050" cy="674025"/>
              </a:xfrm>
              <a:custGeom>
                <a:avLst/>
                <a:gdLst/>
                <a:ahLst/>
                <a:cxnLst/>
                <a:rect l="l" t="t" r="r" b="b"/>
                <a:pathLst>
                  <a:path w="27282" h="26961" extrusionOk="0">
                    <a:moveTo>
                      <a:pt x="846" y="0"/>
                    </a:moveTo>
                    <a:cubicBezTo>
                      <a:pt x="533" y="102"/>
                      <a:pt x="322" y="212"/>
                      <a:pt x="0" y="423"/>
                    </a:cubicBezTo>
                    <a:lnTo>
                      <a:pt x="26859" y="26960"/>
                    </a:lnTo>
                    <a:cubicBezTo>
                      <a:pt x="26969" y="26647"/>
                      <a:pt x="27180" y="26436"/>
                      <a:pt x="27282" y="26114"/>
                    </a:cubicBezTo>
                    <a:lnTo>
                      <a:pt x="84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7" name="Google Shape;647;p17"/>
              <p:cNvSpPr/>
              <p:nvPr/>
            </p:nvSpPr>
            <p:spPr>
              <a:xfrm>
                <a:off x="4454700" y="931600"/>
                <a:ext cx="660925" cy="653100"/>
              </a:xfrm>
              <a:custGeom>
                <a:avLst/>
                <a:gdLst/>
                <a:ahLst/>
                <a:cxnLst/>
                <a:rect l="l" t="t" r="r" b="b"/>
                <a:pathLst>
                  <a:path w="26437" h="26124" extrusionOk="0">
                    <a:moveTo>
                      <a:pt x="948" y="1"/>
                    </a:moveTo>
                    <a:lnTo>
                      <a:pt x="0" y="322"/>
                    </a:lnTo>
                    <a:lnTo>
                      <a:pt x="26013" y="26123"/>
                    </a:lnTo>
                    <a:cubicBezTo>
                      <a:pt x="26115" y="25802"/>
                      <a:pt x="26225" y="25489"/>
                      <a:pt x="26436" y="25167"/>
                    </a:cubicBezTo>
                    <a:lnTo>
                      <a:pt x="94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8" name="Google Shape;648;p17"/>
              <p:cNvSpPr/>
              <p:nvPr/>
            </p:nvSpPr>
            <p:spPr>
              <a:xfrm>
                <a:off x="4497000" y="915750"/>
                <a:ext cx="631725" cy="626650"/>
              </a:xfrm>
              <a:custGeom>
                <a:avLst/>
                <a:gdLst/>
                <a:ahLst/>
                <a:cxnLst/>
                <a:rect l="l" t="t" r="r" b="b"/>
                <a:pathLst>
                  <a:path w="25269" h="25066" extrusionOk="0">
                    <a:moveTo>
                      <a:pt x="948" y="0"/>
                    </a:moveTo>
                    <a:lnTo>
                      <a:pt x="0" y="322"/>
                    </a:lnTo>
                    <a:lnTo>
                      <a:pt x="24956" y="25065"/>
                    </a:lnTo>
                    <a:lnTo>
                      <a:pt x="25269" y="24110"/>
                    </a:lnTo>
                    <a:lnTo>
                      <a:pt x="94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649" name="Google Shape;649;p17"/>
          <p:cNvGrpSpPr/>
          <p:nvPr/>
        </p:nvGrpSpPr>
        <p:grpSpPr>
          <a:xfrm>
            <a:off x="7234021" y="-10354"/>
            <a:ext cx="675898" cy="633990"/>
            <a:chOff x="731675" y="1636850"/>
            <a:chExt cx="805600" cy="755650"/>
          </a:xfrm>
        </p:grpSpPr>
        <p:sp>
          <p:nvSpPr>
            <p:cNvPr id="650" name="Google Shape;650;p17"/>
            <p:cNvSpPr/>
            <p:nvPr/>
          </p:nvSpPr>
          <p:spPr>
            <a:xfrm>
              <a:off x="731675" y="1636850"/>
              <a:ext cx="105950" cy="108875"/>
            </a:xfrm>
            <a:custGeom>
              <a:avLst/>
              <a:gdLst/>
              <a:ahLst/>
              <a:cxnLst/>
              <a:rect l="l" t="t" r="r" b="b"/>
              <a:pathLst>
                <a:path w="4238" h="4355" extrusionOk="0">
                  <a:moveTo>
                    <a:pt x="2115" y="1"/>
                  </a:moveTo>
                  <a:cubicBezTo>
                    <a:pt x="892" y="1"/>
                    <a:pt x="0" y="1009"/>
                    <a:pt x="0" y="2231"/>
                  </a:cubicBezTo>
                  <a:cubicBezTo>
                    <a:pt x="0" y="3346"/>
                    <a:pt x="892"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1" name="Google Shape;651;p17"/>
            <p:cNvSpPr/>
            <p:nvPr/>
          </p:nvSpPr>
          <p:spPr>
            <a:xfrm>
              <a:off x="731675" y="1834900"/>
              <a:ext cx="105950" cy="108650"/>
            </a:xfrm>
            <a:custGeom>
              <a:avLst/>
              <a:gdLst/>
              <a:ahLst/>
              <a:cxnLst/>
              <a:rect l="l" t="t" r="r" b="b"/>
              <a:pathLst>
                <a:path w="4238" h="4346" extrusionOk="0">
                  <a:moveTo>
                    <a:pt x="2115" y="1"/>
                  </a:moveTo>
                  <a:cubicBezTo>
                    <a:pt x="892" y="1"/>
                    <a:pt x="0" y="1000"/>
                    <a:pt x="0" y="2115"/>
                  </a:cubicBezTo>
                  <a:cubicBezTo>
                    <a:pt x="0" y="3346"/>
                    <a:pt x="892"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2" name="Google Shape;652;p17"/>
            <p:cNvSpPr/>
            <p:nvPr/>
          </p:nvSpPr>
          <p:spPr>
            <a:xfrm>
              <a:off x="731675" y="2069075"/>
              <a:ext cx="105950" cy="108650"/>
            </a:xfrm>
            <a:custGeom>
              <a:avLst/>
              <a:gdLst/>
              <a:ahLst/>
              <a:cxnLst/>
              <a:rect l="l" t="t" r="r" b="b"/>
              <a:pathLst>
                <a:path w="4238" h="4346" extrusionOk="0">
                  <a:moveTo>
                    <a:pt x="2115" y="1"/>
                  </a:moveTo>
                  <a:cubicBezTo>
                    <a:pt x="892" y="1"/>
                    <a:pt x="0" y="1000"/>
                    <a:pt x="0" y="2231"/>
                  </a:cubicBezTo>
                  <a:cubicBezTo>
                    <a:pt x="0" y="3346"/>
                    <a:pt x="892"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3" name="Google Shape;653;p17"/>
            <p:cNvSpPr/>
            <p:nvPr/>
          </p:nvSpPr>
          <p:spPr>
            <a:xfrm>
              <a:off x="731675" y="2283625"/>
              <a:ext cx="105950" cy="108875"/>
            </a:xfrm>
            <a:custGeom>
              <a:avLst/>
              <a:gdLst/>
              <a:ahLst/>
              <a:cxnLst/>
              <a:rect l="l" t="t" r="r" b="b"/>
              <a:pathLst>
                <a:path w="4238" h="4355" extrusionOk="0">
                  <a:moveTo>
                    <a:pt x="2115" y="1"/>
                  </a:moveTo>
                  <a:cubicBezTo>
                    <a:pt x="892" y="1"/>
                    <a:pt x="0" y="1009"/>
                    <a:pt x="0" y="2124"/>
                  </a:cubicBezTo>
                  <a:cubicBezTo>
                    <a:pt x="0" y="3346"/>
                    <a:pt x="892"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4" name="Google Shape;654;p17"/>
            <p:cNvSpPr/>
            <p:nvPr/>
          </p:nvSpPr>
          <p:spPr>
            <a:xfrm>
              <a:off x="971425" y="1636850"/>
              <a:ext cx="105950" cy="108875"/>
            </a:xfrm>
            <a:custGeom>
              <a:avLst/>
              <a:gdLst/>
              <a:ahLst/>
              <a:cxnLst/>
              <a:rect l="l" t="t" r="r" b="b"/>
              <a:pathLst>
                <a:path w="4238" h="4355" extrusionOk="0">
                  <a:moveTo>
                    <a:pt x="2115" y="1"/>
                  </a:moveTo>
                  <a:cubicBezTo>
                    <a:pt x="893" y="1"/>
                    <a:pt x="0" y="1009"/>
                    <a:pt x="0" y="2231"/>
                  </a:cubicBezTo>
                  <a:cubicBezTo>
                    <a:pt x="0" y="3346"/>
                    <a:pt x="893"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5" name="Google Shape;655;p17"/>
            <p:cNvSpPr/>
            <p:nvPr/>
          </p:nvSpPr>
          <p:spPr>
            <a:xfrm>
              <a:off x="971425" y="1834900"/>
              <a:ext cx="105950" cy="108650"/>
            </a:xfrm>
            <a:custGeom>
              <a:avLst/>
              <a:gdLst/>
              <a:ahLst/>
              <a:cxnLst/>
              <a:rect l="l" t="t" r="r" b="b"/>
              <a:pathLst>
                <a:path w="4238" h="4346" extrusionOk="0">
                  <a:moveTo>
                    <a:pt x="2115" y="1"/>
                  </a:moveTo>
                  <a:cubicBezTo>
                    <a:pt x="893" y="1"/>
                    <a:pt x="0" y="1000"/>
                    <a:pt x="0" y="2115"/>
                  </a:cubicBezTo>
                  <a:cubicBezTo>
                    <a:pt x="0" y="3346"/>
                    <a:pt x="893"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6" name="Google Shape;656;p17"/>
            <p:cNvSpPr/>
            <p:nvPr/>
          </p:nvSpPr>
          <p:spPr>
            <a:xfrm>
              <a:off x="971425" y="2069075"/>
              <a:ext cx="105950" cy="108650"/>
            </a:xfrm>
            <a:custGeom>
              <a:avLst/>
              <a:gdLst/>
              <a:ahLst/>
              <a:cxnLst/>
              <a:rect l="l" t="t" r="r" b="b"/>
              <a:pathLst>
                <a:path w="4238" h="4346" extrusionOk="0">
                  <a:moveTo>
                    <a:pt x="2115" y="1"/>
                  </a:moveTo>
                  <a:cubicBezTo>
                    <a:pt x="893" y="1"/>
                    <a:pt x="0" y="1000"/>
                    <a:pt x="0" y="2231"/>
                  </a:cubicBezTo>
                  <a:cubicBezTo>
                    <a:pt x="0" y="3346"/>
                    <a:pt x="893"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7" name="Google Shape;657;p17"/>
            <p:cNvSpPr/>
            <p:nvPr/>
          </p:nvSpPr>
          <p:spPr>
            <a:xfrm>
              <a:off x="971425" y="2283625"/>
              <a:ext cx="105950" cy="108875"/>
            </a:xfrm>
            <a:custGeom>
              <a:avLst/>
              <a:gdLst/>
              <a:ahLst/>
              <a:cxnLst/>
              <a:rect l="l" t="t" r="r" b="b"/>
              <a:pathLst>
                <a:path w="4238" h="4355" extrusionOk="0">
                  <a:moveTo>
                    <a:pt x="2115" y="1"/>
                  </a:moveTo>
                  <a:cubicBezTo>
                    <a:pt x="893" y="1"/>
                    <a:pt x="0" y="1009"/>
                    <a:pt x="0" y="2124"/>
                  </a:cubicBezTo>
                  <a:cubicBezTo>
                    <a:pt x="0" y="3346"/>
                    <a:pt x="893"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8" name="Google Shape;658;p17"/>
            <p:cNvSpPr/>
            <p:nvPr/>
          </p:nvSpPr>
          <p:spPr>
            <a:xfrm>
              <a:off x="1202700" y="1636850"/>
              <a:ext cx="105975" cy="108875"/>
            </a:xfrm>
            <a:custGeom>
              <a:avLst/>
              <a:gdLst/>
              <a:ahLst/>
              <a:cxnLst/>
              <a:rect l="l" t="t" r="r" b="b"/>
              <a:pathLst>
                <a:path w="4239" h="4355" extrusionOk="0">
                  <a:moveTo>
                    <a:pt x="2124" y="1"/>
                  </a:moveTo>
                  <a:cubicBezTo>
                    <a:pt x="893" y="1"/>
                    <a:pt x="1" y="1009"/>
                    <a:pt x="1" y="2231"/>
                  </a:cubicBezTo>
                  <a:cubicBezTo>
                    <a:pt x="1" y="3346"/>
                    <a:pt x="893" y="4354"/>
                    <a:pt x="2124" y="4354"/>
                  </a:cubicBezTo>
                  <a:cubicBezTo>
                    <a:pt x="3346" y="4354"/>
                    <a:pt x="4238" y="3346"/>
                    <a:pt x="4238" y="2231"/>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9" name="Google Shape;659;p17"/>
            <p:cNvSpPr/>
            <p:nvPr/>
          </p:nvSpPr>
          <p:spPr>
            <a:xfrm>
              <a:off x="1202700" y="1834900"/>
              <a:ext cx="105975" cy="108650"/>
            </a:xfrm>
            <a:custGeom>
              <a:avLst/>
              <a:gdLst/>
              <a:ahLst/>
              <a:cxnLst/>
              <a:rect l="l" t="t" r="r" b="b"/>
              <a:pathLst>
                <a:path w="4239" h="4346" extrusionOk="0">
                  <a:moveTo>
                    <a:pt x="2124" y="1"/>
                  </a:moveTo>
                  <a:cubicBezTo>
                    <a:pt x="893" y="1"/>
                    <a:pt x="1" y="1000"/>
                    <a:pt x="1" y="2115"/>
                  </a:cubicBezTo>
                  <a:cubicBezTo>
                    <a:pt x="1" y="3346"/>
                    <a:pt x="893" y="4345"/>
                    <a:pt x="2124" y="4345"/>
                  </a:cubicBezTo>
                  <a:cubicBezTo>
                    <a:pt x="3346" y="4345"/>
                    <a:pt x="4238" y="3346"/>
                    <a:pt x="4238" y="2115"/>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0" name="Google Shape;660;p17"/>
            <p:cNvSpPr/>
            <p:nvPr/>
          </p:nvSpPr>
          <p:spPr>
            <a:xfrm>
              <a:off x="1202700" y="2069075"/>
              <a:ext cx="105975" cy="108650"/>
            </a:xfrm>
            <a:custGeom>
              <a:avLst/>
              <a:gdLst/>
              <a:ahLst/>
              <a:cxnLst/>
              <a:rect l="l" t="t" r="r" b="b"/>
              <a:pathLst>
                <a:path w="4239" h="4346" extrusionOk="0">
                  <a:moveTo>
                    <a:pt x="2124" y="1"/>
                  </a:moveTo>
                  <a:cubicBezTo>
                    <a:pt x="893" y="1"/>
                    <a:pt x="1" y="1000"/>
                    <a:pt x="1" y="2231"/>
                  </a:cubicBezTo>
                  <a:cubicBezTo>
                    <a:pt x="1" y="3346"/>
                    <a:pt x="893" y="4345"/>
                    <a:pt x="2124" y="4345"/>
                  </a:cubicBezTo>
                  <a:cubicBezTo>
                    <a:pt x="3346" y="4345"/>
                    <a:pt x="4238" y="3346"/>
                    <a:pt x="4238" y="2231"/>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1" name="Google Shape;661;p17"/>
            <p:cNvSpPr/>
            <p:nvPr/>
          </p:nvSpPr>
          <p:spPr>
            <a:xfrm>
              <a:off x="1202700" y="2283625"/>
              <a:ext cx="105975" cy="108875"/>
            </a:xfrm>
            <a:custGeom>
              <a:avLst/>
              <a:gdLst/>
              <a:ahLst/>
              <a:cxnLst/>
              <a:rect l="l" t="t" r="r" b="b"/>
              <a:pathLst>
                <a:path w="4239" h="4355" extrusionOk="0">
                  <a:moveTo>
                    <a:pt x="2124" y="1"/>
                  </a:moveTo>
                  <a:cubicBezTo>
                    <a:pt x="893" y="1"/>
                    <a:pt x="1" y="1009"/>
                    <a:pt x="1" y="2124"/>
                  </a:cubicBezTo>
                  <a:cubicBezTo>
                    <a:pt x="1" y="3346"/>
                    <a:pt x="893" y="4354"/>
                    <a:pt x="2124" y="4354"/>
                  </a:cubicBezTo>
                  <a:cubicBezTo>
                    <a:pt x="3346" y="4354"/>
                    <a:pt x="4238" y="3346"/>
                    <a:pt x="4238" y="2124"/>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2" name="Google Shape;662;p17"/>
            <p:cNvSpPr/>
            <p:nvPr/>
          </p:nvSpPr>
          <p:spPr>
            <a:xfrm>
              <a:off x="1428625" y="1636850"/>
              <a:ext cx="108650" cy="108875"/>
            </a:xfrm>
            <a:custGeom>
              <a:avLst/>
              <a:gdLst/>
              <a:ahLst/>
              <a:cxnLst/>
              <a:rect l="l" t="t" r="r" b="b"/>
              <a:pathLst>
                <a:path w="4346" h="4355" extrusionOk="0">
                  <a:moveTo>
                    <a:pt x="2231" y="1"/>
                  </a:moveTo>
                  <a:cubicBezTo>
                    <a:pt x="1000" y="1"/>
                    <a:pt x="1" y="1009"/>
                    <a:pt x="1" y="2231"/>
                  </a:cubicBezTo>
                  <a:cubicBezTo>
                    <a:pt x="1" y="3346"/>
                    <a:pt x="1000" y="4354"/>
                    <a:pt x="2231" y="4354"/>
                  </a:cubicBezTo>
                  <a:cubicBezTo>
                    <a:pt x="3346" y="4354"/>
                    <a:pt x="4345" y="3346"/>
                    <a:pt x="4345" y="2231"/>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3" name="Google Shape;663;p17"/>
            <p:cNvSpPr/>
            <p:nvPr/>
          </p:nvSpPr>
          <p:spPr>
            <a:xfrm>
              <a:off x="1428625" y="1834900"/>
              <a:ext cx="108650" cy="108650"/>
            </a:xfrm>
            <a:custGeom>
              <a:avLst/>
              <a:gdLst/>
              <a:ahLst/>
              <a:cxnLst/>
              <a:rect l="l" t="t" r="r" b="b"/>
              <a:pathLst>
                <a:path w="4346" h="4346" extrusionOk="0">
                  <a:moveTo>
                    <a:pt x="2231" y="1"/>
                  </a:moveTo>
                  <a:cubicBezTo>
                    <a:pt x="1000" y="1"/>
                    <a:pt x="1" y="1000"/>
                    <a:pt x="1" y="2115"/>
                  </a:cubicBezTo>
                  <a:cubicBezTo>
                    <a:pt x="1" y="3346"/>
                    <a:pt x="1000" y="4345"/>
                    <a:pt x="2231" y="4345"/>
                  </a:cubicBezTo>
                  <a:cubicBezTo>
                    <a:pt x="3346" y="4345"/>
                    <a:pt x="4345" y="3346"/>
                    <a:pt x="4345" y="2115"/>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4" name="Google Shape;664;p17"/>
            <p:cNvSpPr/>
            <p:nvPr/>
          </p:nvSpPr>
          <p:spPr>
            <a:xfrm>
              <a:off x="1428625" y="2069075"/>
              <a:ext cx="108650" cy="108650"/>
            </a:xfrm>
            <a:custGeom>
              <a:avLst/>
              <a:gdLst/>
              <a:ahLst/>
              <a:cxnLst/>
              <a:rect l="l" t="t" r="r" b="b"/>
              <a:pathLst>
                <a:path w="4346" h="4346" extrusionOk="0">
                  <a:moveTo>
                    <a:pt x="2231" y="1"/>
                  </a:moveTo>
                  <a:cubicBezTo>
                    <a:pt x="1000" y="1"/>
                    <a:pt x="1" y="1000"/>
                    <a:pt x="1" y="2231"/>
                  </a:cubicBezTo>
                  <a:cubicBezTo>
                    <a:pt x="1" y="3346"/>
                    <a:pt x="1000" y="4345"/>
                    <a:pt x="2231" y="4345"/>
                  </a:cubicBezTo>
                  <a:cubicBezTo>
                    <a:pt x="3346" y="4345"/>
                    <a:pt x="4345" y="3346"/>
                    <a:pt x="4345" y="2231"/>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5" name="Google Shape;665;p17"/>
            <p:cNvSpPr/>
            <p:nvPr/>
          </p:nvSpPr>
          <p:spPr>
            <a:xfrm>
              <a:off x="1428625" y="2283625"/>
              <a:ext cx="108650" cy="108875"/>
            </a:xfrm>
            <a:custGeom>
              <a:avLst/>
              <a:gdLst/>
              <a:ahLst/>
              <a:cxnLst/>
              <a:rect l="l" t="t" r="r" b="b"/>
              <a:pathLst>
                <a:path w="4346" h="4355" extrusionOk="0">
                  <a:moveTo>
                    <a:pt x="2231" y="1"/>
                  </a:moveTo>
                  <a:cubicBezTo>
                    <a:pt x="1000" y="1"/>
                    <a:pt x="1" y="1009"/>
                    <a:pt x="1" y="2124"/>
                  </a:cubicBezTo>
                  <a:cubicBezTo>
                    <a:pt x="1" y="3346"/>
                    <a:pt x="1000" y="4354"/>
                    <a:pt x="2231" y="4354"/>
                  </a:cubicBezTo>
                  <a:cubicBezTo>
                    <a:pt x="3346" y="4354"/>
                    <a:pt x="4345" y="3346"/>
                    <a:pt x="4345" y="2124"/>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three columns 2">
  <p:cSld name="BLANK_1_1_1_1_1">
    <p:spTree>
      <p:nvGrpSpPr>
        <p:cNvPr id="1" name="Shape 666"/>
        <p:cNvGrpSpPr/>
        <p:nvPr/>
      </p:nvGrpSpPr>
      <p:grpSpPr>
        <a:xfrm>
          <a:off x="0" y="0"/>
          <a:ext cx="0" cy="0"/>
          <a:chOff x="0" y="0"/>
          <a:chExt cx="0" cy="0"/>
        </a:xfrm>
      </p:grpSpPr>
      <p:sp>
        <p:nvSpPr>
          <p:cNvPr id="667" name="Google Shape;667;p18"/>
          <p:cNvSpPr txBox="1">
            <a:spLocks noGrp="1"/>
          </p:cNvSpPr>
          <p:nvPr>
            <p:ph type="title"/>
          </p:nvPr>
        </p:nvSpPr>
        <p:spPr>
          <a:xfrm>
            <a:off x="713225" y="535600"/>
            <a:ext cx="77175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sz="30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668" name="Google Shape;668;p18"/>
          <p:cNvSpPr txBox="1">
            <a:spLocks noGrp="1"/>
          </p:cNvSpPr>
          <p:nvPr>
            <p:ph type="subTitle" idx="1"/>
          </p:nvPr>
        </p:nvSpPr>
        <p:spPr>
          <a:xfrm>
            <a:off x="909750" y="2133600"/>
            <a:ext cx="1733400" cy="393600"/>
          </a:xfrm>
          <a:prstGeom prst="rect">
            <a:avLst/>
          </a:prstGeom>
        </p:spPr>
        <p:txBody>
          <a:bodyPr spcFirstLastPara="1" wrap="square" lIns="91425" tIns="91425" rIns="91425" bIns="91425" anchor="ctr" anchorCtr="0">
            <a:noAutofit/>
          </a:bodyPr>
          <a:lstStyle>
            <a:lvl1pPr lvl="0" algn="ctr">
              <a:lnSpc>
                <a:spcPct val="100000"/>
              </a:lnSpc>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1pPr>
            <a:lvl2pPr lvl="1">
              <a:lnSpc>
                <a:spcPct val="100000"/>
              </a:lnSpc>
              <a:spcBef>
                <a:spcPts val="0"/>
              </a:spcBef>
              <a:spcAft>
                <a:spcPts val="0"/>
              </a:spcAft>
              <a:buSzPts val="1400"/>
              <a:buNone/>
              <a:defRPr/>
            </a:lvl2pPr>
            <a:lvl3pPr lvl="2">
              <a:lnSpc>
                <a:spcPct val="100000"/>
              </a:lnSpc>
              <a:spcBef>
                <a:spcPts val="1600"/>
              </a:spcBef>
              <a:spcAft>
                <a:spcPts val="0"/>
              </a:spcAft>
              <a:buSzPts val="1400"/>
              <a:buNone/>
              <a:defRPr/>
            </a:lvl3pPr>
            <a:lvl4pPr lvl="3">
              <a:lnSpc>
                <a:spcPct val="100000"/>
              </a:lnSpc>
              <a:spcBef>
                <a:spcPts val="1600"/>
              </a:spcBef>
              <a:spcAft>
                <a:spcPts val="0"/>
              </a:spcAft>
              <a:buSzPts val="1400"/>
              <a:buNone/>
              <a:defRPr/>
            </a:lvl4pPr>
            <a:lvl5pPr lvl="4">
              <a:lnSpc>
                <a:spcPct val="100000"/>
              </a:lnSpc>
              <a:spcBef>
                <a:spcPts val="1600"/>
              </a:spcBef>
              <a:spcAft>
                <a:spcPts val="0"/>
              </a:spcAft>
              <a:buSzPts val="1400"/>
              <a:buNone/>
              <a:defRPr/>
            </a:lvl5pPr>
            <a:lvl6pPr lvl="5">
              <a:lnSpc>
                <a:spcPct val="100000"/>
              </a:lnSpc>
              <a:spcBef>
                <a:spcPts val="1600"/>
              </a:spcBef>
              <a:spcAft>
                <a:spcPts val="0"/>
              </a:spcAft>
              <a:buSzPts val="1400"/>
              <a:buNone/>
              <a:defRPr/>
            </a:lvl6pPr>
            <a:lvl7pPr lvl="6">
              <a:lnSpc>
                <a:spcPct val="100000"/>
              </a:lnSpc>
              <a:spcBef>
                <a:spcPts val="1600"/>
              </a:spcBef>
              <a:spcAft>
                <a:spcPts val="0"/>
              </a:spcAft>
              <a:buSzPts val="1400"/>
              <a:buNone/>
              <a:defRPr/>
            </a:lvl7pPr>
            <a:lvl8pPr lvl="7">
              <a:lnSpc>
                <a:spcPct val="100000"/>
              </a:lnSpc>
              <a:spcBef>
                <a:spcPts val="1600"/>
              </a:spcBef>
              <a:spcAft>
                <a:spcPts val="0"/>
              </a:spcAft>
              <a:buSzPts val="1400"/>
              <a:buNone/>
              <a:defRPr/>
            </a:lvl8pPr>
            <a:lvl9pPr lvl="8">
              <a:lnSpc>
                <a:spcPct val="100000"/>
              </a:lnSpc>
              <a:spcBef>
                <a:spcPts val="1600"/>
              </a:spcBef>
              <a:spcAft>
                <a:spcPts val="1600"/>
              </a:spcAft>
              <a:buSzPts val="1400"/>
              <a:buNone/>
              <a:defRPr/>
            </a:lvl9pPr>
          </a:lstStyle>
          <a:p>
            <a:endParaRPr/>
          </a:p>
        </p:txBody>
      </p:sp>
      <p:sp>
        <p:nvSpPr>
          <p:cNvPr id="669" name="Google Shape;669;p18"/>
          <p:cNvSpPr txBox="1">
            <a:spLocks noGrp="1"/>
          </p:cNvSpPr>
          <p:nvPr>
            <p:ph type="subTitle" idx="2"/>
          </p:nvPr>
        </p:nvSpPr>
        <p:spPr>
          <a:xfrm>
            <a:off x="909750" y="2533650"/>
            <a:ext cx="1733400" cy="10479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160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670" name="Google Shape;670;p18"/>
          <p:cNvSpPr txBox="1">
            <a:spLocks noGrp="1"/>
          </p:cNvSpPr>
          <p:nvPr>
            <p:ph type="subTitle" idx="3"/>
          </p:nvPr>
        </p:nvSpPr>
        <p:spPr>
          <a:xfrm>
            <a:off x="3705300" y="2133600"/>
            <a:ext cx="1733400" cy="3936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1pPr>
            <a:lvl2pPr lvl="1" rtl="0">
              <a:lnSpc>
                <a:spcPct val="100000"/>
              </a:lnSpc>
              <a:spcBef>
                <a:spcPts val="0"/>
              </a:spcBef>
              <a:spcAft>
                <a:spcPts val="0"/>
              </a:spcAft>
              <a:buSzPts val="1400"/>
              <a:buNone/>
              <a:defRPr/>
            </a:lvl2pPr>
            <a:lvl3pPr lvl="2" rtl="0">
              <a:lnSpc>
                <a:spcPct val="100000"/>
              </a:lnSpc>
              <a:spcBef>
                <a:spcPts val="1600"/>
              </a:spcBef>
              <a:spcAft>
                <a:spcPts val="0"/>
              </a:spcAft>
              <a:buSzPts val="1400"/>
              <a:buNone/>
              <a:defRPr/>
            </a:lvl3pPr>
            <a:lvl4pPr lvl="3" rtl="0">
              <a:lnSpc>
                <a:spcPct val="100000"/>
              </a:lnSpc>
              <a:spcBef>
                <a:spcPts val="1600"/>
              </a:spcBef>
              <a:spcAft>
                <a:spcPts val="0"/>
              </a:spcAft>
              <a:buSzPts val="1400"/>
              <a:buNone/>
              <a:defRPr/>
            </a:lvl4pPr>
            <a:lvl5pPr lvl="4" rtl="0">
              <a:lnSpc>
                <a:spcPct val="100000"/>
              </a:lnSpc>
              <a:spcBef>
                <a:spcPts val="1600"/>
              </a:spcBef>
              <a:spcAft>
                <a:spcPts val="0"/>
              </a:spcAft>
              <a:buSzPts val="1400"/>
              <a:buNone/>
              <a:defRPr/>
            </a:lvl5pPr>
            <a:lvl6pPr lvl="5" rtl="0">
              <a:lnSpc>
                <a:spcPct val="100000"/>
              </a:lnSpc>
              <a:spcBef>
                <a:spcPts val="1600"/>
              </a:spcBef>
              <a:spcAft>
                <a:spcPts val="0"/>
              </a:spcAft>
              <a:buSzPts val="1400"/>
              <a:buNone/>
              <a:defRPr/>
            </a:lvl6pPr>
            <a:lvl7pPr lvl="6" rtl="0">
              <a:lnSpc>
                <a:spcPct val="100000"/>
              </a:lnSpc>
              <a:spcBef>
                <a:spcPts val="1600"/>
              </a:spcBef>
              <a:spcAft>
                <a:spcPts val="0"/>
              </a:spcAft>
              <a:buSzPts val="1400"/>
              <a:buNone/>
              <a:defRPr/>
            </a:lvl7pPr>
            <a:lvl8pPr lvl="7" rtl="0">
              <a:lnSpc>
                <a:spcPct val="100000"/>
              </a:lnSpc>
              <a:spcBef>
                <a:spcPts val="1600"/>
              </a:spcBef>
              <a:spcAft>
                <a:spcPts val="0"/>
              </a:spcAft>
              <a:buSzPts val="1400"/>
              <a:buNone/>
              <a:defRPr/>
            </a:lvl8pPr>
            <a:lvl9pPr lvl="8" rtl="0">
              <a:lnSpc>
                <a:spcPct val="100000"/>
              </a:lnSpc>
              <a:spcBef>
                <a:spcPts val="1600"/>
              </a:spcBef>
              <a:spcAft>
                <a:spcPts val="1600"/>
              </a:spcAft>
              <a:buSzPts val="1400"/>
              <a:buNone/>
              <a:defRPr/>
            </a:lvl9pPr>
          </a:lstStyle>
          <a:p>
            <a:endParaRPr/>
          </a:p>
        </p:txBody>
      </p:sp>
      <p:sp>
        <p:nvSpPr>
          <p:cNvPr id="671" name="Google Shape;671;p18"/>
          <p:cNvSpPr txBox="1">
            <a:spLocks noGrp="1"/>
          </p:cNvSpPr>
          <p:nvPr>
            <p:ph type="subTitle" idx="4"/>
          </p:nvPr>
        </p:nvSpPr>
        <p:spPr>
          <a:xfrm>
            <a:off x="3705300" y="2533650"/>
            <a:ext cx="1733400" cy="10479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160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672" name="Google Shape;672;p18"/>
          <p:cNvSpPr txBox="1">
            <a:spLocks noGrp="1"/>
          </p:cNvSpPr>
          <p:nvPr>
            <p:ph type="subTitle" idx="5"/>
          </p:nvPr>
        </p:nvSpPr>
        <p:spPr>
          <a:xfrm>
            <a:off x="6472350" y="2133600"/>
            <a:ext cx="1733400" cy="3936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1pPr>
            <a:lvl2pPr lvl="1" rtl="0">
              <a:lnSpc>
                <a:spcPct val="100000"/>
              </a:lnSpc>
              <a:spcBef>
                <a:spcPts val="0"/>
              </a:spcBef>
              <a:spcAft>
                <a:spcPts val="0"/>
              </a:spcAft>
              <a:buSzPts val="1400"/>
              <a:buNone/>
              <a:defRPr/>
            </a:lvl2pPr>
            <a:lvl3pPr lvl="2" rtl="0">
              <a:lnSpc>
                <a:spcPct val="100000"/>
              </a:lnSpc>
              <a:spcBef>
                <a:spcPts val="1600"/>
              </a:spcBef>
              <a:spcAft>
                <a:spcPts val="0"/>
              </a:spcAft>
              <a:buSzPts val="1400"/>
              <a:buNone/>
              <a:defRPr/>
            </a:lvl3pPr>
            <a:lvl4pPr lvl="3" rtl="0">
              <a:lnSpc>
                <a:spcPct val="100000"/>
              </a:lnSpc>
              <a:spcBef>
                <a:spcPts val="1600"/>
              </a:spcBef>
              <a:spcAft>
                <a:spcPts val="0"/>
              </a:spcAft>
              <a:buSzPts val="1400"/>
              <a:buNone/>
              <a:defRPr/>
            </a:lvl4pPr>
            <a:lvl5pPr lvl="4" rtl="0">
              <a:lnSpc>
                <a:spcPct val="100000"/>
              </a:lnSpc>
              <a:spcBef>
                <a:spcPts val="1600"/>
              </a:spcBef>
              <a:spcAft>
                <a:spcPts val="0"/>
              </a:spcAft>
              <a:buSzPts val="1400"/>
              <a:buNone/>
              <a:defRPr/>
            </a:lvl5pPr>
            <a:lvl6pPr lvl="5" rtl="0">
              <a:lnSpc>
                <a:spcPct val="100000"/>
              </a:lnSpc>
              <a:spcBef>
                <a:spcPts val="1600"/>
              </a:spcBef>
              <a:spcAft>
                <a:spcPts val="0"/>
              </a:spcAft>
              <a:buSzPts val="1400"/>
              <a:buNone/>
              <a:defRPr/>
            </a:lvl6pPr>
            <a:lvl7pPr lvl="6" rtl="0">
              <a:lnSpc>
                <a:spcPct val="100000"/>
              </a:lnSpc>
              <a:spcBef>
                <a:spcPts val="1600"/>
              </a:spcBef>
              <a:spcAft>
                <a:spcPts val="0"/>
              </a:spcAft>
              <a:buSzPts val="1400"/>
              <a:buNone/>
              <a:defRPr/>
            </a:lvl7pPr>
            <a:lvl8pPr lvl="7" rtl="0">
              <a:lnSpc>
                <a:spcPct val="100000"/>
              </a:lnSpc>
              <a:spcBef>
                <a:spcPts val="1600"/>
              </a:spcBef>
              <a:spcAft>
                <a:spcPts val="0"/>
              </a:spcAft>
              <a:buSzPts val="1400"/>
              <a:buNone/>
              <a:defRPr/>
            </a:lvl8pPr>
            <a:lvl9pPr lvl="8" rtl="0">
              <a:lnSpc>
                <a:spcPct val="100000"/>
              </a:lnSpc>
              <a:spcBef>
                <a:spcPts val="1600"/>
              </a:spcBef>
              <a:spcAft>
                <a:spcPts val="1600"/>
              </a:spcAft>
              <a:buSzPts val="1400"/>
              <a:buNone/>
              <a:defRPr/>
            </a:lvl9pPr>
          </a:lstStyle>
          <a:p>
            <a:endParaRPr/>
          </a:p>
        </p:txBody>
      </p:sp>
      <p:sp>
        <p:nvSpPr>
          <p:cNvPr id="673" name="Google Shape;673;p18"/>
          <p:cNvSpPr txBox="1">
            <a:spLocks noGrp="1"/>
          </p:cNvSpPr>
          <p:nvPr>
            <p:ph type="subTitle" idx="6"/>
          </p:nvPr>
        </p:nvSpPr>
        <p:spPr>
          <a:xfrm>
            <a:off x="6472350" y="2533650"/>
            <a:ext cx="1733400" cy="10479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160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grpSp>
        <p:nvGrpSpPr>
          <p:cNvPr id="674" name="Google Shape;674;p18"/>
          <p:cNvGrpSpPr/>
          <p:nvPr/>
        </p:nvGrpSpPr>
        <p:grpSpPr>
          <a:xfrm flipH="1">
            <a:off x="-12" y="4111325"/>
            <a:ext cx="2783800" cy="1027300"/>
            <a:chOff x="-5555112" y="2724125"/>
            <a:chExt cx="2783800" cy="1027300"/>
          </a:xfrm>
        </p:grpSpPr>
        <p:sp>
          <p:nvSpPr>
            <p:cNvPr id="675" name="Google Shape;675;p18"/>
            <p:cNvSpPr/>
            <p:nvPr/>
          </p:nvSpPr>
          <p:spPr>
            <a:xfrm>
              <a:off x="-5555112" y="2724125"/>
              <a:ext cx="2783800" cy="1027300"/>
            </a:xfrm>
            <a:custGeom>
              <a:avLst/>
              <a:gdLst/>
              <a:ahLst/>
              <a:cxnLst/>
              <a:rect l="l" t="t" r="r" b="b"/>
              <a:pathLst>
                <a:path w="111352" h="41092" extrusionOk="0">
                  <a:moveTo>
                    <a:pt x="85204" y="0"/>
                  </a:moveTo>
                  <a:cubicBezTo>
                    <a:pt x="77259" y="0"/>
                    <a:pt x="69623" y="4006"/>
                    <a:pt x="62812" y="8836"/>
                  </a:cubicBezTo>
                  <a:cubicBezTo>
                    <a:pt x="55520" y="13911"/>
                    <a:pt x="48642" y="20044"/>
                    <a:pt x="40716" y="23750"/>
                  </a:cubicBezTo>
                  <a:cubicBezTo>
                    <a:pt x="30666" y="28402"/>
                    <a:pt x="19356" y="28825"/>
                    <a:pt x="9518" y="34002"/>
                  </a:cubicBezTo>
                  <a:cubicBezTo>
                    <a:pt x="6032" y="35804"/>
                    <a:pt x="2860" y="38232"/>
                    <a:pt x="1" y="41091"/>
                  </a:cubicBezTo>
                  <a:lnTo>
                    <a:pt x="111352" y="41091"/>
                  </a:lnTo>
                  <a:lnTo>
                    <a:pt x="111352" y="10951"/>
                  </a:lnTo>
                  <a:cubicBezTo>
                    <a:pt x="103315" y="6619"/>
                    <a:pt x="95702" y="799"/>
                    <a:pt x="86921" y="63"/>
                  </a:cubicBezTo>
                  <a:cubicBezTo>
                    <a:pt x="86347" y="21"/>
                    <a:pt x="85775" y="0"/>
                    <a:pt x="8520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6" name="Google Shape;676;p18"/>
            <p:cNvSpPr/>
            <p:nvPr/>
          </p:nvSpPr>
          <p:spPr>
            <a:xfrm>
              <a:off x="-4198862" y="3276725"/>
              <a:ext cx="1427550" cy="474700"/>
            </a:xfrm>
            <a:custGeom>
              <a:avLst/>
              <a:gdLst/>
              <a:ahLst/>
              <a:cxnLst/>
              <a:rect l="l" t="t" r="r" b="b"/>
              <a:pathLst>
                <a:path w="57102" h="18988" extrusionOk="0">
                  <a:moveTo>
                    <a:pt x="38373" y="1"/>
                  </a:moveTo>
                  <a:cubicBezTo>
                    <a:pt x="33595" y="1"/>
                    <a:pt x="28824" y="914"/>
                    <a:pt x="24322" y="2805"/>
                  </a:cubicBezTo>
                  <a:cubicBezTo>
                    <a:pt x="15541" y="6611"/>
                    <a:pt x="8249" y="13700"/>
                    <a:pt x="1" y="18987"/>
                  </a:cubicBezTo>
                  <a:lnTo>
                    <a:pt x="57102" y="18987"/>
                  </a:lnTo>
                  <a:lnTo>
                    <a:pt x="57102" y="4818"/>
                  </a:lnTo>
                  <a:cubicBezTo>
                    <a:pt x="51273" y="1661"/>
                    <a:pt x="44816" y="1"/>
                    <a:pt x="383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77" name="Google Shape;677;p18"/>
          <p:cNvGrpSpPr/>
          <p:nvPr/>
        </p:nvGrpSpPr>
        <p:grpSpPr>
          <a:xfrm>
            <a:off x="-12" y="-6912"/>
            <a:ext cx="1097388" cy="1657725"/>
            <a:chOff x="8003138" y="150175"/>
            <a:chExt cx="1097388" cy="1657725"/>
          </a:xfrm>
        </p:grpSpPr>
        <p:sp>
          <p:nvSpPr>
            <p:cNvPr id="678" name="Google Shape;678;p18"/>
            <p:cNvSpPr/>
            <p:nvPr/>
          </p:nvSpPr>
          <p:spPr>
            <a:xfrm>
              <a:off x="8135500" y="845625"/>
              <a:ext cx="965025" cy="962275"/>
            </a:xfrm>
            <a:custGeom>
              <a:avLst/>
              <a:gdLst/>
              <a:ahLst/>
              <a:cxnLst/>
              <a:rect l="l" t="t" r="r" b="b"/>
              <a:pathLst>
                <a:path w="38601" h="38491" extrusionOk="0">
                  <a:moveTo>
                    <a:pt x="19355" y="7293"/>
                  </a:moveTo>
                  <a:cubicBezTo>
                    <a:pt x="25911" y="7293"/>
                    <a:pt x="31300" y="12690"/>
                    <a:pt x="31300" y="19246"/>
                  </a:cubicBezTo>
                  <a:cubicBezTo>
                    <a:pt x="31300" y="25802"/>
                    <a:pt x="25911" y="31191"/>
                    <a:pt x="19355" y="31191"/>
                  </a:cubicBezTo>
                  <a:cubicBezTo>
                    <a:pt x="12689" y="31191"/>
                    <a:pt x="7402" y="25802"/>
                    <a:pt x="7402" y="19246"/>
                  </a:cubicBezTo>
                  <a:cubicBezTo>
                    <a:pt x="7402" y="12690"/>
                    <a:pt x="12689" y="7293"/>
                    <a:pt x="19355" y="7293"/>
                  </a:cubicBezTo>
                  <a:close/>
                  <a:moveTo>
                    <a:pt x="19355" y="1"/>
                  </a:moveTo>
                  <a:cubicBezTo>
                    <a:pt x="8671" y="1"/>
                    <a:pt x="0" y="8672"/>
                    <a:pt x="0" y="19246"/>
                  </a:cubicBezTo>
                  <a:cubicBezTo>
                    <a:pt x="0" y="29922"/>
                    <a:pt x="8671" y="38491"/>
                    <a:pt x="19355" y="38491"/>
                  </a:cubicBezTo>
                  <a:cubicBezTo>
                    <a:pt x="29929" y="38491"/>
                    <a:pt x="38600" y="29922"/>
                    <a:pt x="38600" y="19246"/>
                  </a:cubicBezTo>
                  <a:cubicBezTo>
                    <a:pt x="38600" y="8672"/>
                    <a:pt x="29929" y="1"/>
                    <a:pt x="193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79" name="Google Shape;679;p18"/>
            <p:cNvGrpSpPr/>
            <p:nvPr/>
          </p:nvGrpSpPr>
          <p:grpSpPr>
            <a:xfrm>
              <a:off x="8003138" y="150175"/>
              <a:ext cx="980875" cy="980675"/>
              <a:chOff x="4166450" y="897350"/>
              <a:chExt cx="980875" cy="980675"/>
            </a:xfrm>
          </p:grpSpPr>
          <p:sp>
            <p:nvSpPr>
              <p:cNvPr id="680" name="Google Shape;680;p18"/>
              <p:cNvSpPr/>
              <p:nvPr/>
            </p:nvSpPr>
            <p:spPr>
              <a:xfrm>
                <a:off x="4198175" y="1190675"/>
                <a:ext cx="658375" cy="653100"/>
              </a:xfrm>
              <a:custGeom>
                <a:avLst/>
                <a:gdLst/>
                <a:ahLst/>
                <a:cxnLst/>
                <a:rect l="l" t="t" r="r" b="b"/>
                <a:pathLst>
                  <a:path w="26335" h="26124" extrusionOk="0">
                    <a:moveTo>
                      <a:pt x="322" y="0"/>
                    </a:moveTo>
                    <a:lnTo>
                      <a:pt x="0" y="956"/>
                    </a:lnTo>
                    <a:lnTo>
                      <a:pt x="25488" y="26123"/>
                    </a:lnTo>
                    <a:cubicBezTo>
                      <a:pt x="25801" y="26013"/>
                      <a:pt x="26123" y="25912"/>
                      <a:pt x="26334" y="25802"/>
                    </a:cubicBez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1" name="Google Shape;681;p18"/>
              <p:cNvSpPr/>
              <p:nvPr/>
            </p:nvSpPr>
            <p:spPr>
              <a:xfrm>
                <a:off x="4171725" y="1278025"/>
                <a:ext cx="597475" cy="592175"/>
              </a:xfrm>
              <a:custGeom>
                <a:avLst/>
                <a:gdLst/>
                <a:ahLst/>
                <a:cxnLst/>
                <a:rect l="l" t="t" r="r" b="b"/>
                <a:pathLst>
                  <a:path w="23899" h="23687" extrusionOk="0">
                    <a:moveTo>
                      <a:pt x="212" y="0"/>
                    </a:moveTo>
                    <a:cubicBezTo>
                      <a:pt x="212" y="423"/>
                      <a:pt x="111" y="736"/>
                      <a:pt x="1" y="1159"/>
                    </a:cubicBezTo>
                    <a:lnTo>
                      <a:pt x="22841" y="23686"/>
                    </a:lnTo>
                    <a:cubicBezTo>
                      <a:pt x="23163" y="23576"/>
                      <a:pt x="23586" y="23576"/>
                      <a:pt x="23899" y="23475"/>
                    </a:cubicBezTo>
                    <a:lnTo>
                      <a:pt x="21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2" name="Google Shape;682;p18"/>
              <p:cNvSpPr/>
              <p:nvPr/>
            </p:nvSpPr>
            <p:spPr>
              <a:xfrm>
                <a:off x="4182300" y="1232975"/>
                <a:ext cx="631950" cy="626650"/>
              </a:xfrm>
              <a:custGeom>
                <a:avLst/>
                <a:gdLst/>
                <a:ahLst/>
                <a:cxnLst/>
                <a:rect l="l" t="t" r="r" b="b"/>
                <a:pathLst>
                  <a:path w="25278" h="25066" extrusionOk="0">
                    <a:moveTo>
                      <a:pt x="322" y="0"/>
                    </a:moveTo>
                    <a:lnTo>
                      <a:pt x="1" y="956"/>
                    </a:lnTo>
                    <a:lnTo>
                      <a:pt x="24322" y="25065"/>
                    </a:lnTo>
                    <a:lnTo>
                      <a:pt x="25277" y="24744"/>
                    </a:ln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3" name="Google Shape;683;p18"/>
              <p:cNvSpPr/>
              <p:nvPr/>
            </p:nvSpPr>
            <p:spPr>
              <a:xfrm>
                <a:off x="4259075" y="1079650"/>
                <a:ext cx="708500" cy="700675"/>
              </a:xfrm>
              <a:custGeom>
                <a:avLst/>
                <a:gdLst/>
                <a:ahLst/>
                <a:cxnLst/>
                <a:rect l="l" t="t" r="r" b="b"/>
                <a:pathLst>
                  <a:path w="28340" h="28027" extrusionOk="0">
                    <a:moveTo>
                      <a:pt x="635" y="0"/>
                    </a:moveTo>
                    <a:cubicBezTo>
                      <a:pt x="424" y="322"/>
                      <a:pt x="212" y="533"/>
                      <a:pt x="1" y="745"/>
                    </a:cubicBezTo>
                    <a:lnTo>
                      <a:pt x="27595" y="28026"/>
                    </a:lnTo>
                    <a:cubicBezTo>
                      <a:pt x="27807" y="27916"/>
                      <a:pt x="28018" y="27705"/>
                      <a:pt x="28340" y="2749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4" name="Google Shape;684;p18"/>
              <p:cNvSpPr/>
              <p:nvPr/>
            </p:nvSpPr>
            <p:spPr>
              <a:xfrm>
                <a:off x="4235175" y="1114125"/>
                <a:ext cx="697925" cy="689875"/>
              </a:xfrm>
              <a:custGeom>
                <a:avLst/>
                <a:gdLst/>
                <a:ahLst/>
                <a:cxnLst/>
                <a:rect l="l" t="t" r="r" b="b"/>
                <a:pathLst>
                  <a:path w="27917" h="27595" extrusionOk="0">
                    <a:moveTo>
                      <a:pt x="534" y="0"/>
                    </a:moveTo>
                    <a:cubicBezTo>
                      <a:pt x="322" y="313"/>
                      <a:pt x="212" y="525"/>
                      <a:pt x="1" y="846"/>
                    </a:cubicBezTo>
                    <a:lnTo>
                      <a:pt x="27071" y="27595"/>
                    </a:lnTo>
                    <a:cubicBezTo>
                      <a:pt x="27392" y="27493"/>
                      <a:pt x="27604" y="27282"/>
                      <a:pt x="27917" y="27172"/>
                    </a:cubicBezTo>
                    <a:lnTo>
                      <a:pt x="53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5" name="Google Shape;685;p18"/>
              <p:cNvSpPr/>
              <p:nvPr/>
            </p:nvSpPr>
            <p:spPr>
              <a:xfrm>
                <a:off x="4214025" y="1151125"/>
                <a:ext cx="682075" cy="674025"/>
              </a:xfrm>
              <a:custGeom>
                <a:avLst/>
                <a:gdLst/>
                <a:ahLst/>
                <a:cxnLst/>
                <a:rect l="l" t="t" r="r" b="b"/>
                <a:pathLst>
                  <a:path w="27283" h="26961" extrusionOk="0">
                    <a:moveTo>
                      <a:pt x="534" y="1"/>
                    </a:moveTo>
                    <a:cubicBezTo>
                      <a:pt x="322" y="314"/>
                      <a:pt x="212" y="525"/>
                      <a:pt x="1" y="847"/>
                    </a:cubicBezTo>
                    <a:lnTo>
                      <a:pt x="26436" y="26961"/>
                    </a:lnTo>
                    <a:cubicBezTo>
                      <a:pt x="26758" y="26859"/>
                      <a:pt x="27071" y="26749"/>
                      <a:pt x="27282" y="26538"/>
                    </a:cubicBezTo>
                    <a:lnTo>
                      <a:pt x="53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6" name="Google Shape;686;p18"/>
              <p:cNvSpPr/>
              <p:nvPr/>
            </p:nvSpPr>
            <p:spPr>
              <a:xfrm>
                <a:off x="4166450" y="1328150"/>
                <a:ext cx="552625" cy="549875"/>
              </a:xfrm>
              <a:custGeom>
                <a:avLst/>
                <a:gdLst/>
                <a:ahLst/>
                <a:cxnLst/>
                <a:rect l="l" t="t" r="r" b="b"/>
                <a:pathLst>
                  <a:path w="22105" h="21995" extrusionOk="0">
                    <a:moveTo>
                      <a:pt x="110" y="0"/>
                    </a:moveTo>
                    <a:cubicBezTo>
                      <a:pt x="110" y="423"/>
                      <a:pt x="0" y="846"/>
                      <a:pt x="0" y="1269"/>
                    </a:cubicBezTo>
                    <a:lnTo>
                      <a:pt x="20937" y="21994"/>
                    </a:lnTo>
                    <a:cubicBezTo>
                      <a:pt x="21360" y="21893"/>
                      <a:pt x="21682" y="21893"/>
                      <a:pt x="22105" y="21783"/>
                    </a:cubicBezTo>
                    <a:lnTo>
                      <a:pt x="11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7" name="Google Shape;687;p18"/>
              <p:cNvSpPr/>
              <p:nvPr/>
            </p:nvSpPr>
            <p:spPr>
              <a:xfrm>
                <a:off x="4182300" y="1518475"/>
                <a:ext cx="346450" cy="343675"/>
              </a:xfrm>
              <a:custGeom>
                <a:avLst/>
                <a:gdLst/>
                <a:ahLst/>
                <a:cxnLst/>
                <a:rect l="l" t="t" r="r" b="b"/>
                <a:pathLst>
                  <a:path w="13858" h="13747" extrusionOk="0">
                    <a:moveTo>
                      <a:pt x="1" y="1"/>
                    </a:moveTo>
                    <a:lnTo>
                      <a:pt x="1" y="1"/>
                    </a:lnTo>
                    <a:cubicBezTo>
                      <a:pt x="212" y="635"/>
                      <a:pt x="424" y="1269"/>
                      <a:pt x="745" y="1904"/>
                    </a:cubicBezTo>
                    <a:lnTo>
                      <a:pt x="11954" y="13113"/>
                    </a:lnTo>
                    <a:lnTo>
                      <a:pt x="13857" y="13747"/>
                    </a:lnTo>
                    <a:lnTo>
                      <a:pt x="1" y="1"/>
                    </a:lnTo>
                    <a:close/>
                    <a:moveTo>
                      <a:pt x="13857" y="13747"/>
                    </a:moveTo>
                    <a:lnTo>
                      <a:pt x="13857" y="13747"/>
                    </a:lnTo>
                    <a:lnTo>
                      <a:pt x="13857" y="13747"/>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8" name="Google Shape;688;p18"/>
              <p:cNvSpPr/>
              <p:nvPr/>
            </p:nvSpPr>
            <p:spPr>
              <a:xfrm>
                <a:off x="4647575" y="897350"/>
                <a:ext cx="499750" cy="494250"/>
              </a:xfrm>
              <a:custGeom>
                <a:avLst/>
                <a:gdLst/>
                <a:ahLst/>
                <a:cxnLst/>
                <a:rect l="l" t="t" r="r" b="b"/>
                <a:pathLst>
                  <a:path w="19990" h="19770" extrusionOk="0">
                    <a:moveTo>
                      <a:pt x="0" y="0"/>
                    </a:moveTo>
                    <a:lnTo>
                      <a:pt x="19990" y="19770"/>
                    </a:lnTo>
                    <a:cubicBezTo>
                      <a:pt x="19990" y="19347"/>
                      <a:pt x="19990" y="18924"/>
                      <a:pt x="19880" y="18399"/>
                    </a:cubicBezTo>
                    <a:lnTo>
                      <a:pt x="137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9" name="Google Shape;689;p18"/>
              <p:cNvSpPr/>
              <p:nvPr/>
            </p:nvSpPr>
            <p:spPr>
              <a:xfrm>
                <a:off x="4166450" y="1383750"/>
                <a:ext cx="497000" cy="494275"/>
              </a:xfrm>
              <a:custGeom>
                <a:avLst/>
                <a:gdLst/>
                <a:ahLst/>
                <a:cxnLst/>
                <a:rect l="l" t="t" r="r" b="b"/>
                <a:pathLst>
                  <a:path w="19880" h="19771" extrusionOk="0">
                    <a:moveTo>
                      <a:pt x="0" y="1"/>
                    </a:moveTo>
                    <a:lnTo>
                      <a:pt x="0" y="1371"/>
                    </a:lnTo>
                    <a:lnTo>
                      <a:pt x="18611" y="19770"/>
                    </a:lnTo>
                    <a:lnTo>
                      <a:pt x="19880" y="19770"/>
                    </a:ln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0" name="Google Shape;690;p18"/>
              <p:cNvSpPr/>
              <p:nvPr/>
            </p:nvSpPr>
            <p:spPr>
              <a:xfrm>
                <a:off x="4169200" y="1444450"/>
                <a:ext cx="433575" cy="431025"/>
              </a:xfrm>
              <a:custGeom>
                <a:avLst/>
                <a:gdLst/>
                <a:ahLst/>
                <a:cxnLst/>
                <a:rect l="l" t="t" r="r" b="b"/>
                <a:pathLst>
                  <a:path w="17343" h="17241" extrusionOk="0">
                    <a:moveTo>
                      <a:pt x="0" y="1"/>
                    </a:moveTo>
                    <a:lnTo>
                      <a:pt x="0" y="1"/>
                    </a:lnTo>
                    <a:cubicBezTo>
                      <a:pt x="102" y="534"/>
                      <a:pt x="102" y="1058"/>
                      <a:pt x="212" y="1591"/>
                    </a:cubicBezTo>
                    <a:lnTo>
                      <a:pt x="15752" y="17029"/>
                    </a:lnTo>
                    <a:cubicBezTo>
                      <a:pt x="16285" y="17131"/>
                      <a:pt x="16809" y="17131"/>
                      <a:pt x="17342" y="17241"/>
                    </a:cubicBez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1" name="Google Shape;691;p18"/>
              <p:cNvSpPr/>
              <p:nvPr/>
            </p:nvSpPr>
            <p:spPr>
              <a:xfrm>
                <a:off x="4222075" y="1613650"/>
                <a:ext cx="211500" cy="211500"/>
              </a:xfrm>
              <a:custGeom>
                <a:avLst/>
                <a:gdLst/>
                <a:ahLst/>
                <a:cxnLst/>
                <a:rect l="l" t="t" r="r" b="b"/>
                <a:pathLst>
                  <a:path w="8460" h="8460" extrusionOk="0">
                    <a:moveTo>
                      <a:pt x="0" y="0"/>
                    </a:moveTo>
                    <a:lnTo>
                      <a:pt x="0" y="0"/>
                    </a:lnTo>
                    <a:cubicBezTo>
                      <a:pt x="846" y="1802"/>
                      <a:pt x="2115" y="3384"/>
                      <a:pt x="3595" y="4864"/>
                    </a:cubicBezTo>
                    <a:cubicBezTo>
                      <a:pt x="5076" y="6345"/>
                      <a:pt x="6658" y="7512"/>
                      <a:pt x="8460" y="8460"/>
                    </a:cubicBez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2" name="Google Shape;692;p18"/>
              <p:cNvSpPr/>
              <p:nvPr/>
            </p:nvSpPr>
            <p:spPr>
              <a:xfrm>
                <a:off x="4346200" y="992525"/>
                <a:ext cx="705975" cy="703200"/>
              </a:xfrm>
              <a:custGeom>
                <a:avLst/>
                <a:gdLst/>
                <a:ahLst/>
                <a:cxnLst/>
                <a:rect l="l" t="t" r="r" b="b"/>
                <a:pathLst>
                  <a:path w="28239" h="28128" extrusionOk="0">
                    <a:moveTo>
                      <a:pt x="745" y="0"/>
                    </a:moveTo>
                    <a:cubicBezTo>
                      <a:pt x="424" y="212"/>
                      <a:pt x="212" y="423"/>
                      <a:pt x="1" y="635"/>
                    </a:cubicBezTo>
                    <a:lnTo>
                      <a:pt x="27705" y="28127"/>
                    </a:lnTo>
                    <a:cubicBezTo>
                      <a:pt x="27917" y="27806"/>
                      <a:pt x="28027" y="27595"/>
                      <a:pt x="28238" y="27383"/>
                    </a:cubicBezTo>
                    <a:lnTo>
                      <a:pt x="74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3" name="Google Shape;693;p18"/>
              <p:cNvSpPr/>
              <p:nvPr/>
            </p:nvSpPr>
            <p:spPr>
              <a:xfrm>
                <a:off x="4592175" y="897350"/>
                <a:ext cx="552425" cy="549875"/>
              </a:xfrm>
              <a:custGeom>
                <a:avLst/>
                <a:gdLst/>
                <a:ahLst/>
                <a:cxnLst/>
                <a:rect l="l" t="t" r="r" b="b"/>
                <a:pathLst>
                  <a:path w="22097" h="21995" extrusionOk="0">
                    <a:moveTo>
                      <a:pt x="1159" y="0"/>
                    </a:moveTo>
                    <a:cubicBezTo>
                      <a:pt x="846" y="102"/>
                      <a:pt x="423" y="102"/>
                      <a:pt x="0" y="212"/>
                    </a:cubicBezTo>
                    <a:lnTo>
                      <a:pt x="21995" y="21995"/>
                    </a:lnTo>
                    <a:cubicBezTo>
                      <a:pt x="22096" y="21572"/>
                      <a:pt x="22096" y="21149"/>
                      <a:pt x="22096" y="20726"/>
                    </a:cubicBezTo>
                    <a:lnTo>
                      <a:pt x="115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4" name="Google Shape;694;p18"/>
              <p:cNvSpPr/>
              <p:nvPr/>
            </p:nvSpPr>
            <p:spPr>
              <a:xfrm>
                <a:off x="4708475" y="899875"/>
                <a:ext cx="433575" cy="431050"/>
              </a:xfrm>
              <a:custGeom>
                <a:avLst/>
                <a:gdLst/>
                <a:ahLst/>
                <a:cxnLst/>
                <a:rect l="l" t="t" r="r" b="b"/>
                <a:pathLst>
                  <a:path w="17343" h="17242" extrusionOk="0">
                    <a:moveTo>
                      <a:pt x="1" y="1"/>
                    </a:moveTo>
                    <a:lnTo>
                      <a:pt x="17343" y="17241"/>
                    </a:lnTo>
                    <a:cubicBezTo>
                      <a:pt x="17343" y="16708"/>
                      <a:pt x="17233" y="16184"/>
                      <a:pt x="17131" y="15651"/>
                    </a:cubicBezTo>
                    <a:lnTo>
                      <a:pt x="1583" y="212"/>
                    </a:lnTo>
                    <a:cubicBezTo>
                      <a:pt x="1058" y="111"/>
                      <a:pt x="525" y="111"/>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5" name="Google Shape;695;p18"/>
              <p:cNvSpPr/>
              <p:nvPr/>
            </p:nvSpPr>
            <p:spPr>
              <a:xfrm>
                <a:off x="4541825" y="905175"/>
                <a:ext cx="597475" cy="592175"/>
              </a:xfrm>
              <a:custGeom>
                <a:avLst/>
                <a:gdLst/>
                <a:ahLst/>
                <a:cxnLst/>
                <a:rect l="l" t="t" r="r" b="b"/>
                <a:pathLst>
                  <a:path w="23899" h="23687" extrusionOk="0">
                    <a:moveTo>
                      <a:pt x="1168" y="0"/>
                    </a:moveTo>
                    <a:cubicBezTo>
                      <a:pt x="745" y="110"/>
                      <a:pt x="424" y="110"/>
                      <a:pt x="1" y="212"/>
                    </a:cubicBezTo>
                    <a:lnTo>
                      <a:pt x="23687" y="23687"/>
                    </a:lnTo>
                    <a:cubicBezTo>
                      <a:pt x="23797" y="23264"/>
                      <a:pt x="23797" y="22951"/>
                      <a:pt x="23899" y="22528"/>
                    </a:cubicBezTo>
                    <a:lnTo>
                      <a:pt x="116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6" name="Google Shape;696;p18"/>
              <p:cNvSpPr/>
              <p:nvPr/>
            </p:nvSpPr>
            <p:spPr>
              <a:xfrm>
                <a:off x="4782500" y="913200"/>
                <a:ext cx="346225" cy="343700"/>
              </a:xfrm>
              <a:custGeom>
                <a:avLst/>
                <a:gdLst/>
                <a:ahLst/>
                <a:cxnLst/>
                <a:rect l="l" t="t" r="r" b="b"/>
                <a:pathLst>
                  <a:path w="13849" h="13748" extrusionOk="0">
                    <a:moveTo>
                      <a:pt x="1" y="1"/>
                    </a:moveTo>
                    <a:lnTo>
                      <a:pt x="13849" y="13747"/>
                    </a:lnTo>
                    <a:lnTo>
                      <a:pt x="13214" y="11844"/>
                    </a:lnTo>
                    <a:lnTo>
                      <a:pt x="2005" y="635"/>
                    </a:lnTo>
                    <a:cubicBezTo>
                      <a:pt x="1269" y="424"/>
                      <a:pt x="635" y="212"/>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7" name="Google Shape;697;p18"/>
              <p:cNvSpPr/>
              <p:nvPr/>
            </p:nvSpPr>
            <p:spPr>
              <a:xfrm>
                <a:off x="4877675" y="950225"/>
                <a:ext cx="214050" cy="211500"/>
              </a:xfrm>
              <a:custGeom>
                <a:avLst/>
                <a:gdLst/>
                <a:ahLst/>
                <a:cxnLst/>
                <a:rect l="l" t="t" r="r" b="b"/>
                <a:pathLst>
                  <a:path w="8562" h="8460" extrusionOk="0">
                    <a:moveTo>
                      <a:pt x="0" y="0"/>
                    </a:moveTo>
                    <a:lnTo>
                      <a:pt x="8561" y="8460"/>
                    </a:lnTo>
                    <a:cubicBezTo>
                      <a:pt x="7614" y="6658"/>
                      <a:pt x="6446" y="5076"/>
                      <a:pt x="4966" y="3595"/>
                    </a:cubicBezTo>
                    <a:cubicBezTo>
                      <a:pt x="3486" y="2115"/>
                      <a:pt x="1794" y="948"/>
                      <a:pt x="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8" name="Google Shape;698;p18"/>
              <p:cNvSpPr/>
              <p:nvPr/>
            </p:nvSpPr>
            <p:spPr>
              <a:xfrm>
                <a:off x="4314475" y="1021475"/>
                <a:ext cx="711250" cy="705975"/>
              </a:xfrm>
              <a:custGeom>
                <a:avLst/>
                <a:gdLst/>
                <a:ahLst/>
                <a:cxnLst/>
                <a:rect l="l" t="t" r="r" b="b"/>
                <a:pathLst>
                  <a:path w="28450" h="28239" extrusionOk="0">
                    <a:moveTo>
                      <a:pt x="635" y="1"/>
                    </a:moveTo>
                    <a:cubicBezTo>
                      <a:pt x="424" y="111"/>
                      <a:pt x="212" y="322"/>
                      <a:pt x="1" y="635"/>
                    </a:cubicBezTo>
                    <a:lnTo>
                      <a:pt x="27815" y="28238"/>
                    </a:lnTo>
                    <a:cubicBezTo>
                      <a:pt x="28027" y="27917"/>
                      <a:pt x="28238" y="27705"/>
                      <a:pt x="28450" y="27494"/>
                    </a:cubicBezTo>
                    <a:lnTo>
                      <a:pt x="63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9" name="Google Shape;699;p18"/>
              <p:cNvSpPr/>
              <p:nvPr/>
            </p:nvSpPr>
            <p:spPr>
              <a:xfrm>
                <a:off x="4285500" y="1047925"/>
                <a:ext cx="711050" cy="705950"/>
              </a:xfrm>
              <a:custGeom>
                <a:avLst/>
                <a:gdLst/>
                <a:ahLst/>
                <a:cxnLst/>
                <a:rect l="l" t="t" r="r" b="b"/>
                <a:pathLst>
                  <a:path w="28442" h="28238" extrusionOk="0">
                    <a:moveTo>
                      <a:pt x="635" y="0"/>
                    </a:moveTo>
                    <a:cubicBezTo>
                      <a:pt x="424" y="322"/>
                      <a:pt x="212" y="533"/>
                      <a:pt x="1" y="745"/>
                    </a:cubicBezTo>
                    <a:lnTo>
                      <a:pt x="27807" y="28238"/>
                    </a:lnTo>
                    <a:cubicBezTo>
                      <a:pt x="28018" y="28128"/>
                      <a:pt x="28230" y="27916"/>
                      <a:pt x="28441" y="2760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0" name="Google Shape;700;p18"/>
              <p:cNvSpPr/>
              <p:nvPr/>
            </p:nvSpPr>
            <p:spPr>
              <a:xfrm>
                <a:off x="4377925" y="971375"/>
                <a:ext cx="697925" cy="689875"/>
              </a:xfrm>
              <a:custGeom>
                <a:avLst/>
                <a:gdLst/>
                <a:ahLst/>
                <a:cxnLst/>
                <a:rect l="l" t="t" r="r" b="b"/>
                <a:pathLst>
                  <a:path w="27917" h="27595" extrusionOk="0">
                    <a:moveTo>
                      <a:pt x="847" y="0"/>
                    </a:moveTo>
                    <a:cubicBezTo>
                      <a:pt x="534" y="102"/>
                      <a:pt x="322" y="313"/>
                      <a:pt x="1" y="423"/>
                    </a:cubicBezTo>
                    <a:lnTo>
                      <a:pt x="27392" y="27595"/>
                    </a:lnTo>
                    <a:cubicBezTo>
                      <a:pt x="27604" y="27282"/>
                      <a:pt x="27705" y="27070"/>
                      <a:pt x="27917" y="26749"/>
                    </a:cubicBezTo>
                    <a:lnTo>
                      <a:pt x="84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1" name="Google Shape;701;p18"/>
              <p:cNvSpPr/>
              <p:nvPr/>
            </p:nvSpPr>
            <p:spPr>
              <a:xfrm>
                <a:off x="4414950" y="950225"/>
                <a:ext cx="682050" cy="674025"/>
              </a:xfrm>
              <a:custGeom>
                <a:avLst/>
                <a:gdLst/>
                <a:ahLst/>
                <a:cxnLst/>
                <a:rect l="l" t="t" r="r" b="b"/>
                <a:pathLst>
                  <a:path w="27282" h="26961" extrusionOk="0">
                    <a:moveTo>
                      <a:pt x="846" y="0"/>
                    </a:moveTo>
                    <a:cubicBezTo>
                      <a:pt x="533" y="102"/>
                      <a:pt x="322" y="212"/>
                      <a:pt x="0" y="423"/>
                    </a:cubicBezTo>
                    <a:lnTo>
                      <a:pt x="26859" y="26960"/>
                    </a:lnTo>
                    <a:cubicBezTo>
                      <a:pt x="26969" y="26647"/>
                      <a:pt x="27180" y="26436"/>
                      <a:pt x="27282" y="26114"/>
                    </a:cubicBezTo>
                    <a:lnTo>
                      <a:pt x="84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2" name="Google Shape;702;p18"/>
              <p:cNvSpPr/>
              <p:nvPr/>
            </p:nvSpPr>
            <p:spPr>
              <a:xfrm>
                <a:off x="4454700" y="931600"/>
                <a:ext cx="660925" cy="653100"/>
              </a:xfrm>
              <a:custGeom>
                <a:avLst/>
                <a:gdLst/>
                <a:ahLst/>
                <a:cxnLst/>
                <a:rect l="l" t="t" r="r" b="b"/>
                <a:pathLst>
                  <a:path w="26437" h="26124" extrusionOk="0">
                    <a:moveTo>
                      <a:pt x="948" y="1"/>
                    </a:moveTo>
                    <a:lnTo>
                      <a:pt x="0" y="322"/>
                    </a:lnTo>
                    <a:lnTo>
                      <a:pt x="26013" y="26123"/>
                    </a:lnTo>
                    <a:cubicBezTo>
                      <a:pt x="26115" y="25802"/>
                      <a:pt x="26225" y="25489"/>
                      <a:pt x="26436" y="25167"/>
                    </a:cubicBezTo>
                    <a:lnTo>
                      <a:pt x="94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3" name="Google Shape;703;p18"/>
              <p:cNvSpPr/>
              <p:nvPr/>
            </p:nvSpPr>
            <p:spPr>
              <a:xfrm>
                <a:off x="4497000" y="915750"/>
                <a:ext cx="631725" cy="626650"/>
              </a:xfrm>
              <a:custGeom>
                <a:avLst/>
                <a:gdLst/>
                <a:ahLst/>
                <a:cxnLst/>
                <a:rect l="l" t="t" r="r" b="b"/>
                <a:pathLst>
                  <a:path w="25269" h="25066" extrusionOk="0">
                    <a:moveTo>
                      <a:pt x="948" y="0"/>
                    </a:moveTo>
                    <a:lnTo>
                      <a:pt x="0" y="322"/>
                    </a:lnTo>
                    <a:lnTo>
                      <a:pt x="24956" y="25065"/>
                    </a:lnTo>
                    <a:lnTo>
                      <a:pt x="25269" y="24110"/>
                    </a:lnTo>
                    <a:lnTo>
                      <a:pt x="94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704" name="Google Shape;704;p18"/>
          <p:cNvSpPr/>
          <p:nvPr/>
        </p:nvSpPr>
        <p:spPr>
          <a:xfrm>
            <a:off x="3511166" y="4412248"/>
            <a:ext cx="2121667" cy="171457"/>
          </a:xfrm>
          <a:custGeom>
            <a:avLst/>
            <a:gdLst/>
            <a:ahLst/>
            <a:cxnLst/>
            <a:rect l="l" t="t" r="r" b="b"/>
            <a:pathLst>
              <a:path w="66240" h="5353" extrusionOk="0">
                <a:moveTo>
                  <a:pt x="5576" y="0"/>
                </a:moveTo>
                <a:cubicBezTo>
                  <a:pt x="3569" y="0"/>
                  <a:pt x="2570" y="892"/>
                  <a:pt x="1785" y="1668"/>
                </a:cubicBezTo>
                <a:cubicBezTo>
                  <a:pt x="1115" y="2337"/>
                  <a:pt x="785" y="2560"/>
                  <a:pt x="0" y="2560"/>
                </a:cubicBezTo>
                <a:lnTo>
                  <a:pt x="0" y="5353"/>
                </a:lnTo>
                <a:cubicBezTo>
                  <a:pt x="1901" y="5353"/>
                  <a:pt x="3016" y="4345"/>
                  <a:pt x="3685" y="3675"/>
                </a:cubicBezTo>
                <a:cubicBezTo>
                  <a:pt x="4461" y="3006"/>
                  <a:pt x="4800" y="2783"/>
                  <a:pt x="5576" y="2783"/>
                </a:cubicBezTo>
                <a:cubicBezTo>
                  <a:pt x="6361" y="2783"/>
                  <a:pt x="6691" y="3006"/>
                  <a:pt x="7360" y="3675"/>
                </a:cubicBezTo>
                <a:cubicBezTo>
                  <a:pt x="8145" y="4345"/>
                  <a:pt x="9144" y="5353"/>
                  <a:pt x="11045" y="5353"/>
                </a:cubicBezTo>
                <a:cubicBezTo>
                  <a:pt x="13052" y="5353"/>
                  <a:pt x="14051" y="4345"/>
                  <a:pt x="14836" y="3675"/>
                </a:cubicBezTo>
                <a:cubicBezTo>
                  <a:pt x="15505" y="3006"/>
                  <a:pt x="15835" y="2783"/>
                  <a:pt x="16620" y="2783"/>
                </a:cubicBezTo>
                <a:cubicBezTo>
                  <a:pt x="17396" y="2783"/>
                  <a:pt x="17735" y="3006"/>
                  <a:pt x="18404" y="3675"/>
                </a:cubicBezTo>
                <a:cubicBezTo>
                  <a:pt x="19181" y="4345"/>
                  <a:pt x="20189" y="5353"/>
                  <a:pt x="22080" y="5353"/>
                </a:cubicBezTo>
                <a:cubicBezTo>
                  <a:pt x="24087" y="5353"/>
                  <a:pt x="25095" y="4345"/>
                  <a:pt x="25871" y="3675"/>
                </a:cubicBezTo>
                <a:cubicBezTo>
                  <a:pt x="26540" y="3006"/>
                  <a:pt x="26879" y="2783"/>
                  <a:pt x="27656" y="2783"/>
                </a:cubicBezTo>
                <a:cubicBezTo>
                  <a:pt x="28441" y="2783"/>
                  <a:pt x="28771" y="3006"/>
                  <a:pt x="29440" y="3675"/>
                </a:cubicBezTo>
                <a:cubicBezTo>
                  <a:pt x="30109" y="4345"/>
                  <a:pt x="31224" y="5353"/>
                  <a:pt x="33124" y="5353"/>
                </a:cubicBezTo>
                <a:cubicBezTo>
                  <a:pt x="35131" y="5353"/>
                  <a:pt x="36131" y="4345"/>
                  <a:pt x="36916" y="3675"/>
                </a:cubicBezTo>
                <a:cubicBezTo>
                  <a:pt x="37585" y="3006"/>
                  <a:pt x="37915" y="2783"/>
                  <a:pt x="38700" y="2783"/>
                </a:cubicBezTo>
                <a:cubicBezTo>
                  <a:pt x="39476" y="2783"/>
                  <a:pt x="39815" y="3006"/>
                  <a:pt x="40484" y="3675"/>
                </a:cubicBezTo>
                <a:cubicBezTo>
                  <a:pt x="41153" y="4345"/>
                  <a:pt x="42268" y="5353"/>
                  <a:pt x="44160" y="5353"/>
                </a:cubicBezTo>
                <a:cubicBezTo>
                  <a:pt x="46060" y="5353"/>
                  <a:pt x="47175" y="4345"/>
                  <a:pt x="47844" y="3675"/>
                </a:cubicBezTo>
                <a:cubicBezTo>
                  <a:pt x="48620" y="3006"/>
                  <a:pt x="48959" y="2783"/>
                  <a:pt x="49735" y="2783"/>
                </a:cubicBezTo>
                <a:cubicBezTo>
                  <a:pt x="50520" y="2783"/>
                  <a:pt x="50850" y="3006"/>
                  <a:pt x="51519" y="3675"/>
                </a:cubicBezTo>
                <a:cubicBezTo>
                  <a:pt x="52188" y="4345"/>
                  <a:pt x="53304" y="5353"/>
                  <a:pt x="55204" y="5353"/>
                </a:cubicBezTo>
                <a:cubicBezTo>
                  <a:pt x="57095" y="5353"/>
                  <a:pt x="58210" y="4345"/>
                  <a:pt x="58879" y="3675"/>
                </a:cubicBezTo>
                <a:cubicBezTo>
                  <a:pt x="59548" y="3006"/>
                  <a:pt x="59887" y="2783"/>
                  <a:pt x="60663" y="2783"/>
                </a:cubicBezTo>
                <a:cubicBezTo>
                  <a:pt x="61449" y="2783"/>
                  <a:pt x="61779" y="3006"/>
                  <a:pt x="62564" y="3675"/>
                </a:cubicBezTo>
                <a:cubicBezTo>
                  <a:pt x="63233" y="4345"/>
                  <a:pt x="64232" y="5353"/>
                  <a:pt x="66239" y="5353"/>
                </a:cubicBezTo>
                <a:lnTo>
                  <a:pt x="66239" y="2560"/>
                </a:lnTo>
                <a:cubicBezTo>
                  <a:pt x="65463" y="2560"/>
                  <a:pt x="65124" y="2337"/>
                  <a:pt x="64455" y="1668"/>
                </a:cubicBezTo>
                <a:cubicBezTo>
                  <a:pt x="63679" y="892"/>
                  <a:pt x="62671" y="0"/>
                  <a:pt x="60663" y="0"/>
                </a:cubicBezTo>
                <a:cubicBezTo>
                  <a:pt x="58772" y="0"/>
                  <a:pt x="57764" y="892"/>
                  <a:pt x="56988" y="1668"/>
                </a:cubicBezTo>
                <a:cubicBezTo>
                  <a:pt x="56319" y="2337"/>
                  <a:pt x="55980" y="2560"/>
                  <a:pt x="55204" y="2560"/>
                </a:cubicBezTo>
                <a:cubicBezTo>
                  <a:pt x="54419" y="2560"/>
                  <a:pt x="54089" y="2337"/>
                  <a:pt x="53420" y="1668"/>
                </a:cubicBezTo>
                <a:cubicBezTo>
                  <a:pt x="52635" y="892"/>
                  <a:pt x="51635" y="0"/>
                  <a:pt x="49735" y="0"/>
                </a:cubicBezTo>
                <a:cubicBezTo>
                  <a:pt x="47728" y="0"/>
                  <a:pt x="46729" y="892"/>
                  <a:pt x="45944" y="1668"/>
                </a:cubicBezTo>
                <a:cubicBezTo>
                  <a:pt x="45275" y="2337"/>
                  <a:pt x="44945" y="2560"/>
                  <a:pt x="44160" y="2560"/>
                </a:cubicBezTo>
                <a:cubicBezTo>
                  <a:pt x="43383" y="2560"/>
                  <a:pt x="43044" y="2337"/>
                  <a:pt x="42375" y="1668"/>
                </a:cubicBezTo>
                <a:cubicBezTo>
                  <a:pt x="41599" y="892"/>
                  <a:pt x="40591" y="0"/>
                  <a:pt x="38700" y="0"/>
                </a:cubicBezTo>
                <a:cubicBezTo>
                  <a:pt x="36693" y="0"/>
                  <a:pt x="35685" y="892"/>
                  <a:pt x="34908" y="1668"/>
                </a:cubicBezTo>
                <a:cubicBezTo>
                  <a:pt x="34239" y="2337"/>
                  <a:pt x="33900" y="2560"/>
                  <a:pt x="33124" y="2560"/>
                </a:cubicBezTo>
                <a:cubicBezTo>
                  <a:pt x="32339" y="2560"/>
                  <a:pt x="32009" y="2337"/>
                  <a:pt x="31340" y="1668"/>
                </a:cubicBezTo>
                <a:cubicBezTo>
                  <a:pt x="30555" y="892"/>
                  <a:pt x="29556" y="0"/>
                  <a:pt x="27656" y="0"/>
                </a:cubicBezTo>
                <a:cubicBezTo>
                  <a:pt x="25648" y="0"/>
                  <a:pt x="24649" y="892"/>
                  <a:pt x="23864" y="1668"/>
                </a:cubicBezTo>
                <a:cubicBezTo>
                  <a:pt x="23195" y="2337"/>
                  <a:pt x="22865" y="2560"/>
                  <a:pt x="22080" y="2560"/>
                </a:cubicBezTo>
                <a:cubicBezTo>
                  <a:pt x="21304" y="2560"/>
                  <a:pt x="20965" y="2337"/>
                  <a:pt x="20296" y="1668"/>
                </a:cubicBezTo>
                <a:cubicBezTo>
                  <a:pt x="19520" y="892"/>
                  <a:pt x="18512" y="0"/>
                  <a:pt x="16620" y="0"/>
                </a:cubicBezTo>
                <a:cubicBezTo>
                  <a:pt x="14613" y="0"/>
                  <a:pt x="13605" y="892"/>
                  <a:pt x="12829" y="1668"/>
                </a:cubicBezTo>
                <a:cubicBezTo>
                  <a:pt x="12160" y="2337"/>
                  <a:pt x="11821" y="2560"/>
                  <a:pt x="11045" y="2560"/>
                </a:cubicBezTo>
                <a:cubicBezTo>
                  <a:pt x="10260" y="2560"/>
                  <a:pt x="9929" y="2337"/>
                  <a:pt x="9260" y="1668"/>
                </a:cubicBezTo>
                <a:cubicBezTo>
                  <a:pt x="8475" y="892"/>
                  <a:pt x="7476" y="0"/>
                  <a:pt x="557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05" name="Google Shape;705;p18"/>
          <p:cNvGrpSpPr/>
          <p:nvPr/>
        </p:nvGrpSpPr>
        <p:grpSpPr>
          <a:xfrm flipH="1">
            <a:off x="7121538" y="1825"/>
            <a:ext cx="2022450" cy="1075325"/>
            <a:chOff x="-6300587" y="3973775"/>
            <a:chExt cx="2022450" cy="1075325"/>
          </a:xfrm>
        </p:grpSpPr>
        <p:sp>
          <p:nvSpPr>
            <p:cNvPr id="706" name="Google Shape;706;p18"/>
            <p:cNvSpPr/>
            <p:nvPr/>
          </p:nvSpPr>
          <p:spPr>
            <a:xfrm>
              <a:off x="-6300587" y="3973775"/>
              <a:ext cx="2022450" cy="1075325"/>
            </a:xfrm>
            <a:custGeom>
              <a:avLst/>
              <a:gdLst/>
              <a:ahLst/>
              <a:cxnLst/>
              <a:rect l="l" t="t" r="r" b="b"/>
              <a:pathLst>
                <a:path w="80898" h="43013" extrusionOk="0">
                  <a:moveTo>
                    <a:pt x="34371" y="0"/>
                  </a:moveTo>
                  <a:lnTo>
                    <a:pt x="32780" y="1904"/>
                  </a:lnTo>
                  <a:cubicBezTo>
                    <a:pt x="30352" y="5287"/>
                    <a:pt x="29185" y="9830"/>
                    <a:pt x="27392" y="13848"/>
                  </a:cubicBezTo>
                  <a:cubicBezTo>
                    <a:pt x="25700" y="17866"/>
                    <a:pt x="22629" y="21783"/>
                    <a:pt x="18822" y="21885"/>
                  </a:cubicBezTo>
                  <a:cubicBezTo>
                    <a:pt x="15861" y="21885"/>
                    <a:pt x="13222" y="19668"/>
                    <a:pt x="10896" y="17553"/>
                  </a:cubicBezTo>
                  <a:cubicBezTo>
                    <a:pt x="7402" y="14271"/>
                    <a:pt x="3917" y="10887"/>
                    <a:pt x="0" y="8460"/>
                  </a:cubicBezTo>
                  <a:lnTo>
                    <a:pt x="0" y="26537"/>
                  </a:lnTo>
                  <a:cubicBezTo>
                    <a:pt x="2115" y="29287"/>
                    <a:pt x="4230" y="32036"/>
                    <a:pt x="6455" y="34574"/>
                  </a:cubicBezTo>
                  <a:cubicBezTo>
                    <a:pt x="10438" y="39077"/>
                    <a:pt x="15624" y="43012"/>
                    <a:pt x="20916" y="43012"/>
                  </a:cubicBezTo>
                  <a:cubicBezTo>
                    <a:pt x="22087" y="43012"/>
                    <a:pt x="23262" y="42820"/>
                    <a:pt x="24431" y="42399"/>
                  </a:cubicBezTo>
                  <a:cubicBezTo>
                    <a:pt x="29608" y="40605"/>
                    <a:pt x="32992" y="34785"/>
                    <a:pt x="35428" y="29075"/>
                  </a:cubicBezTo>
                  <a:cubicBezTo>
                    <a:pt x="37856" y="23365"/>
                    <a:pt x="39869" y="17020"/>
                    <a:pt x="43777" y="12689"/>
                  </a:cubicBezTo>
                  <a:cubicBezTo>
                    <a:pt x="48430" y="7504"/>
                    <a:pt x="55096" y="5812"/>
                    <a:pt x="61331" y="4966"/>
                  </a:cubicBezTo>
                  <a:cubicBezTo>
                    <a:pt x="67675" y="4120"/>
                    <a:pt x="74231" y="3908"/>
                    <a:pt x="80051" y="846"/>
                  </a:cubicBezTo>
                  <a:cubicBezTo>
                    <a:pt x="80263" y="736"/>
                    <a:pt x="80576" y="525"/>
                    <a:pt x="80897" y="423"/>
                  </a:cubicBezTo>
                  <a:lnTo>
                    <a:pt x="8089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7" name="Google Shape;707;p18"/>
            <p:cNvSpPr/>
            <p:nvPr/>
          </p:nvSpPr>
          <p:spPr>
            <a:xfrm>
              <a:off x="-6300587" y="3973775"/>
              <a:ext cx="859275" cy="547125"/>
            </a:xfrm>
            <a:custGeom>
              <a:avLst/>
              <a:gdLst/>
              <a:ahLst/>
              <a:cxnLst/>
              <a:rect l="l" t="t" r="r" b="b"/>
              <a:pathLst>
                <a:path w="34371" h="21885" extrusionOk="0">
                  <a:moveTo>
                    <a:pt x="0" y="0"/>
                  </a:moveTo>
                  <a:lnTo>
                    <a:pt x="0" y="8460"/>
                  </a:lnTo>
                  <a:cubicBezTo>
                    <a:pt x="3917" y="10887"/>
                    <a:pt x="7402" y="14271"/>
                    <a:pt x="10896" y="17553"/>
                  </a:cubicBezTo>
                  <a:cubicBezTo>
                    <a:pt x="13222" y="19668"/>
                    <a:pt x="15861" y="21885"/>
                    <a:pt x="18822" y="21885"/>
                  </a:cubicBezTo>
                  <a:cubicBezTo>
                    <a:pt x="22629" y="21783"/>
                    <a:pt x="25700" y="17866"/>
                    <a:pt x="27392" y="13848"/>
                  </a:cubicBezTo>
                  <a:cubicBezTo>
                    <a:pt x="29185" y="9830"/>
                    <a:pt x="30352" y="5287"/>
                    <a:pt x="32780" y="1904"/>
                  </a:cubicBezTo>
                  <a:lnTo>
                    <a:pt x="343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08" name="Google Shape;708;p18"/>
          <p:cNvSpPr/>
          <p:nvPr/>
        </p:nvSpPr>
        <p:spPr>
          <a:xfrm>
            <a:off x="3977399" y="1132493"/>
            <a:ext cx="1189202" cy="86371"/>
          </a:xfrm>
          <a:custGeom>
            <a:avLst/>
            <a:gdLst/>
            <a:ahLst/>
            <a:cxnLst/>
            <a:rect l="l" t="t" r="r" b="b"/>
            <a:pathLst>
              <a:path w="9803" h="712" extrusionOk="0">
                <a:moveTo>
                  <a:pt x="7551" y="0"/>
                </a:moveTo>
                <a:cubicBezTo>
                  <a:pt x="7255" y="31"/>
                  <a:pt x="6931" y="31"/>
                  <a:pt x="6635" y="31"/>
                </a:cubicBezTo>
                <a:lnTo>
                  <a:pt x="3583" y="31"/>
                </a:lnTo>
                <a:cubicBezTo>
                  <a:pt x="3140" y="31"/>
                  <a:pt x="2694" y="60"/>
                  <a:pt x="2280" y="60"/>
                </a:cubicBezTo>
                <a:lnTo>
                  <a:pt x="296" y="60"/>
                </a:lnTo>
                <a:cubicBezTo>
                  <a:pt x="119" y="91"/>
                  <a:pt x="0" y="237"/>
                  <a:pt x="0" y="387"/>
                </a:cubicBezTo>
                <a:cubicBezTo>
                  <a:pt x="0" y="564"/>
                  <a:pt x="147" y="711"/>
                  <a:pt x="356" y="711"/>
                </a:cubicBezTo>
                <a:lnTo>
                  <a:pt x="739" y="711"/>
                </a:lnTo>
                <a:cubicBezTo>
                  <a:pt x="1007" y="711"/>
                  <a:pt x="1273" y="683"/>
                  <a:pt x="1509" y="683"/>
                </a:cubicBezTo>
                <a:lnTo>
                  <a:pt x="7227" y="683"/>
                </a:lnTo>
                <a:cubicBezTo>
                  <a:pt x="7523" y="652"/>
                  <a:pt x="7819" y="652"/>
                  <a:pt x="8115" y="652"/>
                </a:cubicBezTo>
                <a:lnTo>
                  <a:pt x="9359" y="652"/>
                </a:lnTo>
                <a:cubicBezTo>
                  <a:pt x="9419" y="652"/>
                  <a:pt x="9478" y="652"/>
                  <a:pt x="9537" y="624"/>
                </a:cubicBezTo>
                <a:cubicBezTo>
                  <a:pt x="9684" y="593"/>
                  <a:pt x="9802" y="474"/>
                  <a:pt x="9802" y="327"/>
                </a:cubicBezTo>
                <a:cubicBezTo>
                  <a:pt x="9802" y="209"/>
                  <a:pt x="9715" y="91"/>
                  <a:pt x="9596" y="31"/>
                </a:cubicBezTo>
                <a:cubicBezTo>
                  <a:pt x="9565" y="31"/>
                  <a:pt x="9537" y="0"/>
                  <a:pt x="95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ig numbers">
  <p:cSld name="BLANK_1_1_1_1_1_1_1_1">
    <p:spTree>
      <p:nvGrpSpPr>
        <p:cNvPr id="1" name="Shape 709"/>
        <p:cNvGrpSpPr/>
        <p:nvPr/>
      </p:nvGrpSpPr>
      <p:grpSpPr>
        <a:xfrm>
          <a:off x="0" y="0"/>
          <a:ext cx="0" cy="0"/>
          <a:chOff x="0" y="0"/>
          <a:chExt cx="0" cy="0"/>
        </a:xfrm>
      </p:grpSpPr>
      <p:sp>
        <p:nvSpPr>
          <p:cNvPr id="710" name="Google Shape;710;p19"/>
          <p:cNvSpPr txBox="1">
            <a:spLocks noGrp="1"/>
          </p:cNvSpPr>
          <p:nvPr>
            <p:ph type="title"/>
          </p:nvPr>
        </p:nvSpPr>
        <p:spPr>
          <a:xfrm>
            <a:off x="713225" y="535600"/>
            <a:ext cx="77175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sz="30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711" name="Google Shape;711;p19"/>
          <p:cNvSpPr txBox="1">
            <a:spLocks noGrp="1"/>
          </p:cNvSpPr>
          <p:nvPr>
            <p:ph type="subTitle" idx="1"/>
          </p:nvPr>
        </p:nvSpPr>
        <p:spPr>
          <a:xfrm>
            <a:off x="1090200" y="2228625"/>
            <a:ext cx="1801800" cy="393600"/>
          </a:xfrm>
          <a:prstGeom prst="rect">
            <a:avLst/>
          </a:prstGeom>
        </p:spPr>
        <p:txBody>
          <a:bodyPr spcFirstLastPara="1" wrap="square" lIns="91425" tIns="91425" rIns="91425" bIns="91425" anchor="ctr" anchorCtr="0">
            <a:noAutofit/>
          </a:bodyPr>
          <a:lstStyle>
            <a:lvl1pPr lvl="0" algn="ctr">
              <a:lnSpc>
                <a:spcPct val="100000"/>
              </a:lnSpc>
              <a:spcBef>
                <a:spcPts val="0"/>
              </a:spcBef>
              <a:spcAft>
                <a:spcPts val="0"/>
              </a:spcAft>
              <a:buClr>
                <a:schemeClr val="dk1"/>
              </a:buClr>
              <a:buSzPts val="2200"/>
              <a:buFont typeface="Patrick Hand"/>
              <a:buNone/>
              <a:defRPr sz="3000">
                <a:solidFill>
                  <a:schemeClr val="dk1"/>
                </a:solidFill>
                <a:latin typeface="Patrick Hand"/>
                <a:ea typeface="Patrick Hand"/>
                <a:cs typeface="Patrick Hand"/>
                <a:sym typeface="Patrick Hand"/>
              </a:defRPr>
            </a:lvl1pPr>
            <a:lvl2pPr lvl="1" algn="ctr">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2pPr>
            <a:lvl3pPr lvl="2" algn="ctr">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3pPr>
            <a:lvl4pPr lvl="3" algn="ctr">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4pPr>
            <a:lvl5pPr lvl="4" algn="ctr">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5pPr>
            <a:lvl6pPr lvl="5" algn="ctr">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6pPr>
            <a:lvl7pPr lvl="6" algn="ctr">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7pPr>
            <a:lvl8pPr lvl="7" algn="ctr">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8pPr>
            <a:lvl9pPr lvl="8" algn="ctr">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9pPr>
          </a:lstStyle>
          <a:p>
            <a:endParaRPr/>
          </a:p>
        </p:txBody>
      </p:sp>
      <p:sp>
        <p:nvSpPr>
          <p:cNvPr id="712" name="Google Shape;712;p19"/>
          <p:cNvSpPr txBox="1">
            <a:spLocks noGrp="1"/>
          </p:cNvSpPr>
          <p:nvPr>
            <p:ph type="subTitle" idx="2"/>
          </p:nvPr>
        </p:nvSpPr>
        <p:spPr>
          <a:xfrm>
            <a:off x="1051200" y="2990850"/>
            <a:ext cx="1879800" cy="523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spcBef>
                <a:spcPts val="0"/>
              </a:spcBef>
              <a:spcAft>
                <a:spcPts val="0"/>
              </a:spcAft>
              <a:buSzPts val="1400"/>
              <a:buNone/>
              <a:defRPr/>
            </a:lvl2pPr>
            <a:lvl3pPr lvl="2" algn="ctr" rtl="0">
              <a:spcBef>
                <a:spcPts val="1600"/>
              </a:spcBef>
              <a:spcAft>
                <a:spcPts val="0"/>
              </a:spcAft>
              <a:buSzPts val="1400"/>
              <a:buNone/>
              <a:defRPr/>
            </a:lvl3pPr>
            <a:lvl4pPr lvl="3" algn="ctr" rtl="0">
              <a:spcBef>
                <a:spcPts val="1600"/>
              </a:spcBef>
              <a:spcAft>
                <a:spcPts val="0"/>
              </a:spcAft>
              <a:buSzPts val="1400"/>
              <a:buNone/>
              <a:defRPr/>
            </a:lvl4pPr>
            <a:lvl5pPr lvl="4" algn="ctr" rtl="0">
              <a:spcBef>
                <a:spcPts val="1600"/>
              </a:spcBef>
              <a:spcAft>
                <a:spcPts val="0"/>
              </a:spcAft>
              <a:buSzPts val="1400"/>
              <a:buNone/>
              <a:defRPr/>
            </a:lvl5pPr>
            <a:lvl6pPr lvl="5" algn="ctr" rtl="0">
              <a:spcBef>
                <a:spcPts val="1600"/>
              </a:spcBef>
              <a:spcAft>
                <a:spcPts val="0"/>
              </a:spcAft>
              <a:buSzPts val="1400"/>
              <a:buNone/>
              <a:defRPr/>
            </a:lvl6pPr>
            <a:lvl7pPr lvl="6" algn="ctr" rtl="0">
              <a:spcBef>
                <a:spcPts val="1600"/>
              </a:spcBef>
              <a:spcAft>
                <a:spcPts val="0"/>
              </a:spcAft>
              <a:buSzPts val="1400"/>
              <a:buNone/>
              <a:defRPr/>
            </a:lvl7pPr>
            <a:lvl8pPr lvl="7" algn="ctr" rtl="0">
              <a:spcBef>
                <a:spcPts val="1600"/>
              </a:spcBef>
              <a:spcAft>
                <a:spcPts val="0"/>
              </a:spcAft>
              <a:buSzPts val="1400"/>
              <a:buNone/>
              <a:defRPr/>
            </a:lvl8pPr>
            <a:lvl9pPr lvl="8" algn="ctr" rtl="0">
              <a:spcBef>
                <a:spcPts val="1600"/>
              </a:spcBef>
              <a:spcAft>
                <a:spcPts val="1600"/>
              </a:spcAft>
              <a:buSzPts val="1400"/>
              <a:buNone/>
              <a:defRPr/>
            </a:lvl9pPr>
          </a:lstStyle>
          <a:p>
            <a:endParaRPr/>
          </a:p>
        </p:txBody>
      </p:sp>
      <p:sp>
        <p:nvSpPr>
          <p:cNvPr id="713" name="Google Shape;713;p19"/>
          <p:cNvSpPr txBox="1">
            <a:spLocks noGrp="1"/>
          </p:cNvSpPr>
          <p:nvPr>
            <p:ph type="subTitle" idx="3"/>
          </p:nvPr>
        </p:nvSpPr>
        <p:spPr>
          <a:xfrm>
            <a:off x="3829769" y="2228775"/>
            <a:ext cx="1486800" cy="3933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2200"/>
              <a:buFont typeface="Patrick Hand"/>
              <a:buNone/>
              <a:defRPr sz="3000">
                <a:solidFill>
                  <a:schemeClr val="dk1"/>
                </a:solidFill>
                <a:latin typeface="Patrick Hand"/>
                <a:ea typeface="Patrick Hand"/>
                <a:cs typeface="Patrick Hand"/>
                <a:sym typeface="Patrick Hand"/>
              </a:defRPr>
            </a:lvl1pPr>
            <a:lvl2pPr lvl="1" algn="ctr"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2pPr>
            <a:lvl3pPr lvl="2" algn="ctr"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3pPr>
            <a:lvl4pPr lvl="3" algn="ctr"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4pPr>
            <a:lvl5pPr lvl="4" algn="ctr"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5pPr>
            <a:lvl6pPr lvl="5" algn="ctr"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6pPr>
            <a:lvl7pPr lvl="6" algn="ctr"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7pPr>
            <a:lvl8pPr lvl="7" algn="ctr"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8pPr>
            <a:lvl9pPr lvl="8" algn="ctr"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9pPr>
          </a:lstStyle>
          <a:p>
            <a:endParaRPr/>
          </a:p>
        </p:txBody>
      </p:sp>
      <p:sp>
        <p:nvSpPr>
          <p:cNvPr id="714" name="Google Shape;714;p19"/>
          <p:cNvSpPr txBox="1">
            <a:spLocks noGrp="1"/>
          </p:cNvSpPr>
          <p:nvPr>
            <p:ph type="subTitle" idx="4"/>
          </p:nvPr>
        </p:nvSpPr>
        <p:spPr>
          <a:xfrm>
            <a:off x="3631319" y="2990850"/>
            <a:ext cx="1883700" cy="5211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spcBef>
                <a:spcPts val="0"/>
              </a:spcBef>
              <a:spcAft>
                <a:spcPts val="0"/>
              </a:spcAft>
              <a:buSzPts val="1400"/>
              <a:buNone/>
              <a:defRPr/>
            </a:lvl2pPr>
            <a:lvl3pPr lvl="2" algn="ctr" rtl="0">
              <a:spcBef>
                <a:spcPts val="1600"/>
              </a:spcBef>
              <a:spcAft>
                <a:spcPts val="0"/>
              </a:spcAft>
              <a:buSzPts val="1400"/>
              <a:buNone/>
              <a:defRPr/>
            </a:lvl3pPr>
            <a:lvl4pPr lvl="3" algn="ctr" rtl="0">
              <a:spcBef>
                <a:spcPts val="1600"/>
              </a:spcBef>
              <a:spcAft>
                <a:spcPts val="0"/>
              </a:spcAft>
              <a:buSzPts val="1400"/>
              <a:buNone/>
              <a:defRPr/>
            </a:lvl4pPr>
            <a:lvl5pPr lvl="4" algn="ctr" rtl="0">
              <a:spcBef>
                <a:spcPts val="1600"/>
              </a:spcBef>
              <a:spcAft>
                <a:spcPts val="0"/>
              </a:spcAft>
              <a:buSzPts val="1400"/>
              <a:buNone/>
              <a:defRPr/>
            </a:lvl5pPr>
            <a:lvl6pPr lvl="5" algn="ctr" rtl="0">
              <a:spcBef>
                <a:spcPts val="1600"/>
              </a:spcBef>
              <a:spcAft>
                <a:spcPts val="0"/>
              </a:spcAft>
              <a:buSzPts val="1400"/>
              <a:buNone/>
              <a:defRPr/>
            </a:lvl6pPr>
            <a:lvl7pPr lvl="6" algn="ctr" rtl="0">
              <a:spcBef>
                <a:spcPts val="1600"/>
              </a:spcBef>
              <a:spcAft>
                <a:spcPts val="0"/>
              </a:spcAft>
              <a:buSzPts val="1400"/>
              <a:buNone/>
              <a:defRPr/>
            </a:lvl7pPr>
            <a:lvl8pPr lvl="7" algn="ctr" rtl="0">
              <a:spcBef>
                <a:spcPts val="1600"/>
              </a:spcBef>
              <a:spcAft>
                <a:spcPts val="0"/>
              </a:spcAft>
              <a:buSzPts val="1400"/>
              <a:buNone/>
              <a:defRPr/>
            </a:lvl8pPr>
            <a:lvl9pPr lvl="8" algn="ctr" rtl="0">
              <a:spcBef>
                <a:spcPts val="1600"/>
              </a:spcBef>
              <a:spcAft>
                <a:spcPts val="1600"/>
              </a:spcAft>
              <a:buSzPts val="1400"/>
              <a:buNone/>
              <a:defRPr/>
            </a:lvl9pPr>
          </a:lstStyle>
          <a:p>
            <a:endParaRPr/>
          </a:p>
        </p:txBody>
      </p:sp>
      <p:sp>
        <p:nvSpPr>
          <p:cNvPr id="715" name="Google Shape;715;p19"/>
          <p:cNvSpPr txBox="1">
            <a:spLocks noGrp="1"/>
          </p:cNvSpPr>
          <p:nvPr>
            <p:ph type="subTitle" idx="5"/>
          </p:nvPr>
        </p:nvSpPr>
        <p:spPr>
          <a:xfrm>
            <a:off x="6392561" y="2228775"/>
            <a:ext cx="1510500" cy="3933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2200"/>
              <a:buFont typeface="Patrick Hand"/>
              <a:buNone/>
              <a:defRPr sz="3000">
                <a:solidFill>
                  <a:schemeClr val="dk1"/>
                </a:solidFill>
                <a:latin typeface="Patrick Hand"/>
                <a:ea typeface="Patrick Hand"/>
                <a:cs typeface="Patrick Hand"/>
                <a:sym typeface="Patrick Hand"/>
              </a:defRPr>
            </a:lvl1pPr>
            <a:lvl2pPr lvl="1" algn="ctr"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2pPr>
            <a:lvl3pPr lvl="2" algn="ctr"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3pPr>
            <a:lvl4pPr lvl="3" algn="ctr"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4pPr>
            <a:lvl5pPr lvl="4" algn="ctr"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5pPr>
            <a:lvl6pPr lvl="5" algn="ctr"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6pPr>
            <a:lvl7pPr lvl="6" algn="ctr"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7pPr>
            <a:lvl8pPr lvl="7" algn="ctr"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8pPr>
            <a:lvl9pPr lvl="8" algn="ctr" rtl="0">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9pPr>
          </a:lstStyle>
          <a:p>
            <a:endParaRPr/>
          </a:p>
        </p:txBody>
      </p:sp>
      <p:sp>
        <p:nvSpPr>
          <p:cNvPr id="716" name="Google Shape;716;p19"/>
          <p:cNvSpPr txBox="1">
            <a:spLocks noGrp="1"/>
          </p:cNvSpPr>
          <p:nvPr>
            <p:ph type="subTitle" idx="6"/>
          </p:nvPr>
        </p:nvSpPr>
        <p:spPr>
          <a:xfrm>
            <a:off x="6205961" y="2990850"/>
            <a:ext cx="1883700" cy="5211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spcBef>
                <a:spcPts val="0"/>
              </a:spcBef>
              <a:spcAft>
                <a:spcPts val="0"/>
              </a:spcAft>
              <a:buSzPts val="1400"/>
              <a:buNone/>
              <a:defRPr/>
            </a:lvl2pPr>
            <a:lvl3pPr lvl="2" algn="ctr" rtl="0">
              <a:spcBef>
                <a:spcPts val="1600"/>
              </a:spcBef>
              <a:spcAft>
                <a:spcPts val="0"/>
              </a:spcAft>
              <a:buSzPts val="1400"/>
              <a:buNone/>
              <a:defRPr/>
            </a:lvl3pPr>
            <a:lvl4pPr lvl="3" algn="ctr" rtl="0">
              <a:spcBef>
                <a:spcPts val="1600"/>
              </a:spcBef>
              <a:spcAft>
                <a:spcPts val="0"/>
              </a:spcAft>
              <a:buSzPts val="1400"/>
              <a:buNone/>
              <a:defRPr/>
            </a:lvl4pPr>
            <a:lvl5pPr lvl="4" algn="ctr" rtl="0">
              <a:spcBef>
                <a:spcPts val="1600"/>
              </a:spcBef>
              <a:spcAft>
                <a:spcPts val="0"/>
              </a:spcAft>
              <a:buSzPts val="1400"/>
              <a:buNone/>
              <a:defRPr/>
            </a:lvl5pPr>
            <a:lvl6pPr lvl="5" algn="ctr" rtl="0">
              <a:spcBef>
                <a:spcPts val="1600"/>
              </a:spcBef>
              <a:spcAft>
                <a:spcPts val="0"/>
              </a:spcAft>
              <a:buSzPts val="1400"/>
              <a:buNone/>
              <a:defRPr/>
            </a:lvl6pPr>
            <a:lvl7pPr lvl="6" algn="ctr" rtl="0">
              <a:spcBef>
                <a:spcPts val="1600"/>
              </a:spcBef>
              <a:spcAft>
                <a:spcPts val="0"/>
              </a:spcAft>
              <a:buSzPts val="1400"/>
              <a:buNone/>
              <a:defRPr/>
            </a:lvl7pPr>
            <a:lvl8pPr lvl="7" algn="ctr" rtl="0">
              <a:spcBef>
                <a:spcPts val="1600"/>
              </a:spcBef>
              <a:spcAft>
                <a:spcPts val="0"/>
              </a:spcAft>
              <a:buSzPts val="1400"/>
              <a:buNone/>
              <a:defRPr/>
            </a:lvl8pPr>
            <a:lvl9pPr lvl="8" algn="ctr" rtl="0">
              <a:spcBef>
                <a:spcPts val="1600"/>
              </a:spcBef>
              <a:spcAft>
                <a:spcPts val="1600"/>
              </a:spcAft>
              <a:buSzPts val="1400"/>
              <a:buNone/>
              <a:defRPr/>
            </a:lvl9pPr>
          </a:lstStyle>
          <a:p>
            <a:endParaRPr/>
          </a:p>
        </p:txBody>
      </p:sp>
      <p:grpSp>
        <p:nvGrpSpPr>
          <p:cNvPr id="717" name="Google Shape;717;p19"/>
          <p:cNvGrpSpPr/>
          <p:nvPr/>
        </p:nvGrpSpPr>
        <p:grpSpPr>
          <a:xfrm>
            <a:off x="8046613" y="-12"/>
            <a:ext cx="1097388" cy="1657725"/>
            <a:chOff x="8003138" y="150175"/>
            <a:chExt cx="1097388" cy="1657725"/>
          </a:xfrm>
        </p:grpSpPr>
        <p:sp>
          <p:nvSpPr>
            <p:cNvPr id="718" name="Google Shape;718;p19"/>
            <p:cNvSpPr/>
            <p:nvPr/>
          </p:nvSpPr>
          <p:spPr>
            <a:xfrm>
              <a:off x="8135500" y="845625"/>
              <a:ext cx="965025" cy="962275"/>
            </a:xfrm>
            <a:custGeom>
              <a:avLst/>
              <a:gdLst/>
              <a:ahLst/>
              <a:cxnLst/>
              <a:rect l="l" t="t" r="r" b="b"/>
              <a:pathLst>
                <a:path w="38601" h="38491" extrusionOk="0">
                  <a:moveTo>
                    <a:pt x="19355" y="7293"/>
                  </a:moveTo>
                  <a:cubicBezTo>
                    <a:pt x="25911" y="7293"/>
                    <a:pt x="31300" y="12690"/>
                    <a:pt x="31300" y="19246"/>
                  </a:cubicBezTo>
                  <a:cubicBezTo>
                    <a:pt x="31300" y="25802"/>
                    <a:pt x="25911" y="31191"/>
                    <a:pt x="19355" y="31191"/>
                  </a:cubicBezTo>
                  <a:cubicBezTo>
                    <a:pt x="12689" y="31191"/>
                    <a:pt x="7402" y="25802"/>
                    <a:pt x="7402" y="19246"/>
                  </a:cubicBezTo>
                  <a:cubicBezTo>
                    <a:pt x="7402" y="12690"/>
                    <a:pt x="12689" y="7293"/>
                    <a:pt x="19355" y="7293"/>
                  </a:cubicBezTo>
                  <a:close/>
                  <a:moveTo>
                    <a:pt x="19355" y="1"/>
                  </a:moveTo>
                  <a:cubicBezTo>
                    <a:pt x="8671" y="1"/>
                    <a:pt x="0" y="8672"/>
                    <a:pt x="0" y="19246"/>
                  </a:cubicBezTo>
                  <a:cubicBezTo>
                    <a:pt x="0" y="29922"/>
                    <a:pt x="8671" y="38491"/>
                    <a:pt x="19355" y="38491"/>
                  </a:cubicBezTo>
                  <a:cubicBezTo>
                    <a:pt x="29929" y="38491"/>
                    <a:pt x="38600" y="29922"/>
                    <a:pt x="38600" y="19246"/>
                  </a:cubicBezTo>
                  <a:cubicBezTo>
                    <a:pt x="38600" y="8672"/>
                    <a:pt x="29929" y="1"/>
                    <a:pt x="193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19" name="Google Shape;719;p19"/>
            <p:cNvGrpSpPr/>
            <p:nvPr/>
          </p:nvGrpSpPr>
          <p:grpSpPr>
            <a:xfrm>
              <a:off x="8003138" y="150175"/>
              <a:ext cx="980875" cy="980675"/>
              <a:chOff x="4166450" y="897350"/>
              <a:chExt cx="980875" cy="980675"/>
            </a:xfrm>
          </p:grpSpPr>
          <p:sp>
            <p:nvSpPr>
              <p:cNvPr id="720" name="Google Shape;720;p19"/>
              <p:cNvSpPr/>
              <p:nvPr/>
            </p:nvSpPr>
            <p:spPr>
              <a:xfrm>
                <a:off x="4198175" y="1190675"/>
                <a:ext cx="658375" cy="653100"/>
              </a:xfrm>
              <a:custGeom>
                <a:avLst/>
                <a:gdLst/>
                <a:ahLst/>
                <a:cxnLst/>
                <a:rect l="l" t="t" r="r" b="b"/>
                <a:pathLst>
                  <a:path w="26335" h="26124" extrusionOk="0">
                    <a:moveTo>
                      <a:pt x="322" y="0"/>
                    </a:moveTo>
                    <a:lnTo>
                      <a:pt x="0" y="956"/>
                    </a:lnTo>
                    <a:lnTo>
                      <a:pt x="25488" y="26123"/>
                    </a:lnTo>
                    <a:cubicBezTo>
                      <a:pt x="25801" y="26013"/>
                      <a:pt x="26123" y="25912"/>
                      <a:pt x="26334" y="25802"/>
                    </a:cubicBez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1" name="Google Shape;721;p19"/>
              <p:cNvSpPr/>
              <p:nvPr/>
            </p:nvSpPr>
            <p:spPr>
              <a:xfrm>
                <a:off x="4171725" y="1278025"/>
                <a:ext cx="597475" cy="592175"/>
              </a:xfrm>
              <a:custGeom>
                <a:avLst/>
                <a:gdLst/>
                <a:ahLst/>
                <a:cxnLst/>
                <a:rect l="l" t="t" r="r" b="b"/>
                <a:pathLst>
                  <a:path w="23899" h="23687" extrusionOk="0">
                    <a:moveTo>
                      <a:pt x="212" y="0"/>
                    </a:moveTo>
                    <a:cubicBezTo>
                      <a:pt x="212" y="423"/>
                      <a:pt x="111" y="736"/>
                      <a:pt x="1" y="1159"/>
                    </a:cubicBezTo>
                    <a:lnTo>
                      <a:pt x="22841" y="23686"/>
                    </a:lnTo>
                    <a:cubicBezTo>
                      <a:pt x="23163" y="23576"/>
                      <a:pt x="23586" y="23576"/>
                      <a:pt x="23899" y="23475"/>
                    </a:cubicBezTo>
                    <a:lnTo>
                      <a:pt x="21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2" name="Google Shape;722;p19"/>
              <p:cNvSpPr/>
              <p:nvPr/>
            </p:nvSpPr>
            <p:spPr>
              <a:xfrm>
                <a:off x="4182300" y="1232975"/>
                <a:ext cx="631950" cy="626650"/>
              </a:xfrm>
              <a:custGeom>
                <a:avLst/>
                <a:gdLst/>
                <a:ahLst/>
                <a:cxnLst/>
                <a:rect l="l" t="t" r="r" b="b"/>
                <a:pathLst>
                  <a:path w="25278" h="25066" extrusionOk="0">
                    <a:moveTo>
                      <a:pt x="322" y="0"/>
                    </a:moveTo>
                    <a:lnTo>
                      <a:pt x="1" y="956"/>
                    </a:lnTo>
                    <a:lnTo>
                      <a:pt x="24322" y="25065"/>
                    </a:lnTo>
                    <a:lnTo>
                      <a:pt x="25277" y="24744"/>
                    </a:ln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3" name="Google Shape;723;p19"/>
              <p:cNvSpPr/>
              <p:nvPr/>
            </p:nvSpPr>
            <p:spPr>
              <a:xfrm>
                <a:off x="4259075" y="1079650"/>
                <a:ext cx="708500" cy="700675"/>
              </a:xfrm>
              <a:custGeom>
                <a:avLst/>
                <a:gdLst/>
                <a:ahLst/>
                <a:cxnLst/>
                <a:rect l="l" t="t" r="r" b="b"/>
                <a:pathLst>
                  <a:path w="28340" h="28027" extrusionOk="0">
                    <a:moveTo>
                      <a:pt x="635" y="0"/>
                    </a:moveTo>
                    <a:cubicBezTo>
                      <a:pt x="424" y="322"/>
                      <a:pt x="212" y="533"/>
                      <a:pt x="1" y="745"/>
                    </a:cubicBezTo>
                    <a:lnTo>
                      <a:pt x="27595" y="28026"/>
                    </a:lnTo>
                    <a:cubicBezTo>
                      <a:pt x="27807" y="27916"/>
                      <a:pt x="28018" y="27705"/>
                      <a:pt x="28340" y="2749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4" name="Google Shape;724;p19"/>
              <p:cNvSpPr/>
              <p:nvPr/>
            </p:nvSpPr>
            <p:spPr>
              <a:xfrm>
                <a:off x="4235175" y="1114125"/>
                <a:ext cx="697925" cy="689875"/>
              </a:xfrm>
              <a:custGeom>
                <a:avLst/>
                <a:gdLst/>
                <a:ahLst/>
                <a:cxnLst/>
                <a:rect l="l" t="t" r="r" b="b"/>
                <a:pathLst>
                  <a:path w="27917" h="27595" extrusionOk="0">
                    <a:moveTo>
                      <a:pt x="534" y="0"/>
                    </a:moveTo>
                    <a:cubicBezTo>
                      <a:pt x="322" y="313"/>
                      <a:pt x="212" y="525"/>
                      <a:pt x="1" y="846"/>
                    </a:cubicBezTo>
                    <a:lnTo>
                      <a:pt x="27071" y="27595"/>
                    </a:lnTo>
                    <a:cubicBezTo>
                      <a:pt x="27392" y="27493"/>
                      <a:pt x="27604" y="27282"/>
                      <a:pt x="27917" y="27172"/>
                    </a:cubicBezTo>
                    <a:lnTo>
                      <a:pt x="53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5" name="Google Shape;725;p19"/>
              <p:cNvSpPr/>
              <p:nvPr/>
            </p:nvSpPr>
            <p:spPr>
              <a:xfrm>
                <a:off x="4214025" y="1151125"/>
                <a:ext cx="682075" cy="674025"/>
              </a:xfrm>
              <a:custGeom>
                <a:avLst/>
                <a:gdLst/>
                <a:ahLst/>
                <a:cxnLst/>
                <a:rect l="l" t="t" r="r" b="b"/>
                <a:pathLst>
                  <a:path w="27283" h="26961" extrusionOk="0">
                    <a:moveTo>
                      <a:pt x="534" y="1"/>
                    </a:moveTo>
                    <a:cubicBezTo>
                      <a:pt x="322" y="314"/>
                      <a:pt x="212" y="525"/>
                      <a:pt x="1" y="847"/>
                    </a:cubicBezTo>
                    <a:lnTo>
                      <a:pt x="26436" y="26961"/>
                    </a:lnTo>
                    <a:cubicBezTo>
                      <a:pt x="26758" y="26859"/>
                      <a:pt x="27071" y="26749"/>
                      <a:pt x="27282" y="26538"/>
                    </a:cubicBezTo>
                    <a:lnTo>
                      <a:pt x="53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6" name="Google Shape;726;p19"/>
              <p:cNvSpPr/>
              <p:nvPr/>
            </p:nvSpPr>
            <p:spPr>
              <a:xfrm>
                <a:off x="4166450" y="1328150"/>
                <a:ext cx="552625" cy="549875"/>
              </a:xfrm>
              <a:custGeom>
                <a:avLst/>
                <a:gdLst/>
                <a:ahLst/>
                <a:cxnLst/>
                <a:rect l="l" t="t" r="r" b="b"/>
                <a:pathLst>
                  <a:path w="22105" h="21995" extrusionOk="0">
                    <a:moveTo>
                      <a:pt x="110" y="0"/>
                    </a:moveTo>
                    <a:cubicBezTo>
                      <a:pt x="110" y="423"/>
                      <a:pt x="0" y="846"/>
                      <a:pt x="0" y="1269"/>
                    </a:cubicBezTo>
                    <a:lnTo>
                      <a:pt x="20937" y="21994"/>
                    </a:lnTo>
                    <a:cubicBezTo>
                      <a:pt x="21360" y="21893"/>
                      <a:pt x="21682" y="21893"/>
                      <a:pt x="22105" y="21783"/>
                    </a:cubicBezTo>
                    <a:lnTo>
                      <a:pt x="11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7" name="Google Shape;727;p19"/>
              <p:cNvSpPr/>
              <p:nvPr/>
            </p:nvSpPr>
            <p:spPr>
              <a:xfrm>
                <a:off x="4182300" y="1518475"/>
                <a:ext cx="346450" cy="343675"/>
              </a:xfrm>
              <a:custGeom>
                <a:avLst/>
                <a:gdLst/>
                <a:ahLst/>
                <a:cxnLst/>
                <a:rect l="l" t="t" r="r" b="b"/>
                <a:pathLst>
                  <a:path w="13858" h="13747" extrusionOk="0">
                    <a:moveTo>
                      <a:pt x="1" y="1"/>
                    </a:moveTo>
                    <a:lnTo>
                      <a:pt x="1" y="1"/>
                    </a:lnTo>
                    <a:cubicBezTo>
                      <a:pt x="212" y="635"/>
                      <a:pt x="424" y="1269"/>
                      <a:pt x="745" y="1904"/>
                    </a:cubicBezTo>
                    <a:lnTo>
                      <a:pt x="11954" y="13113"/>
                    </a:lnTo>
                    <a:lnTo>
                      <a:pt x="13857" y="13747"/>
                    </a:lnTo>
                    <a:lnTo>
                      <a:pt x="1" y="1"/>
                    </a:lnTo>
                    <a:close/>
                    <a:moveTo>
                      <a:pt x="13857" y="13747"/>
                    </a:moveTo>
                    <a:lnTo>
                      <a:pt x="13857" y="13747"/>
                    </a:lnTo>
                    <a:lnTo>
                      <a:pt x="13857" y="13747"/>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8" name="Google Shape;728;p19"/>
              <p:cNvSpPr/>
              <p:nvPr/>
            </p:nvSpPr>
            <p:spPr>
              <a:xfrm>
                <a:off x="4647575" y="897350"/>
                <a:ext cx="499750" cy="494250"/>
              </a:xfrm>
              <a:custGeom>
                <a:avLst/>
                <a:gdLst/>
                <a:ahLst/>
                <a:cxnLst/>
                <a:rect l="l" t="t" r="r" b="b"/>
                <a:pathLst>
                  <a:path w="19990" h="19770" extrusionOk="0">
                    <a:moveTo>
                      <a:pt x="0" y="0"/>
                    </a:moveTo>
                    <a:lnTo>
                      <a:pt x="19990" y="19770"/>
                    </a:lnTo>
                    <a:cubicBezTo>
                      <a:pt x="19990" y="19347"/>
                      <a:pt x="19990" y="18924"/>
                      <a:pt x="19880" y="18399"/>
                    </a:cubicBezTo>
                    <a:lnTo>
                      <a:pt x="137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9" name="Google Shape;729;p19"/>
              <p:cNvSpPr/>
              <p:nvPr/>
            </p:nvSpPr>
            <p:spPr>
              <a:xfrm>
                <a:off x="4166450" y="1383750"/>
                <a:ext cx="497000" cy="494275"/>
              </a:xfrm>
              <a:custGeom>
                <a:avLst/>
                <a:gdLst/>
                <a:ahLst/>
                <a:cxnLst/>
                <a:rect l="l" t="t" r="r" b="b"/>
                <a:pathLst>
                  <a:path w="19880" h="19771" extrusionOk="0">
                    <a:moveTo>
                      <a:pt x="0" y="1"/>
                    </a:moveTo>
                    <a:lnTo>
                      <a:pt x="0" y="1371"/>
                    </a:lnTo>
                    <a:lnTo>
                      <a:pt x="18611" y="19770"/>
                    </a:lnTo>
                    <a:lnTo>
                      <a:pt x="19880" y="19770"/>
                    </a:ln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0" name="Google Shape;730;p19"/>
              <p:cNvSpPr/>
              <p:nvPr/>
            </p:nvSpPr>
            <p:spPr>
              <a:xfrm>
                <a:off x="4169200" y="1444450"/>
                <a:ext cx="433575" cy="431025"/>
              </a:xfrm>
              <a:custGeom>
                <a:avLst/>
                <a:gdLst/>
                <a:ahLst/>
                <a:cxnLst/>
                <a:rect l="l" t="t" r="r" b="b"/>
                <a:pathLst>
                  <a:path w="17343" h="17241" extrusionOk="0">
                    <a:moveTo>
                      <a:pt x="0" y="1"/>
                    </a:moveTo>
                    <a:lnTo>
                      <a:pt x="0" y="1"/>
                    </a:lnTo>
                    <a:cubicBezTo>
                      <a:pt x="102" y="534"/>
                      <a:pt x="102" y="1058"/>
                      <a:pt x="212" y="1591"/>
                    </a:cubicBezTo>
                    <a:lnTo>
                      <a:pt x="15752" y="17029"/>
                    </a:lnTo>
                    <a:cubicBezTo>
                      <a:pt x="16285" y="17131"/>
                      <a:pt x="16809" y="17131"/>
                      <a:pt x="17342" y="17241"/>
                    </a:cubicBez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1" name="Google Shape;731;p19"/>
              <p:cNvSpPr/>
              <p:nvPr/>
            </p:nvSpPr>
            <p:spPr>
              <a:xfrm>
                <a:off x="4222075" y="1613650"/>
                <a:ext cx="211500" cy="211500"/>
              </a:xfrm>
              <a:custGeom>
                <a:avLst/>
                <a:gdLst/>
                <a:ahLst/>
                <a:cxnLst/>
                <a:rect l="l" t="t" r="r" b="b"/>
                <a:pathLst>
                  <a:path w="8460" h="8460" extrusionOk="0">
                    <a:moveTo>
                      <a:pt x="0" y="0"/>
                    </a:moveTo>
                    <a:lnTo>
                      <a:pt x="0" y="0"/>
                    </a:lnTo>
                    <a:cubicBezTo>
                      <a:pt x="846" y="1802"/>
                      <a:pt x="2115" y="3384"/>
                      <a:pt x="3595" y="4864"/>
                    </a:cubicBezTo>
                    <a:cubicBezTo>
                      <a:pt x="5076" y="6345"/>
                      <a:pt x="6658" y="7512"/>
                      <a:pt x="8460" y="8460"/>
                    </a:cubicBez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2" name="Google Shape;732;p19"/>
              <p:cNvSpPr/>
              <p:nvPr/>
            </p:nvSpPr>
            <p:spPr>
              <a:xfrm>
                <a:off x="4346200" y="992525"/>
                <a:ext cx="705975" cy="703200"/>
              </a:xfrm>
              <a:custGeom>
                <a:avLst/>
                <a:gdLst/>
                <a:ahLst/>
                <a:cxnLst/>
                <a:rect l="l" t="t" r="r" b="b"/>
                <a:pathLst>
                  <a:path w="28239" h="28128" extrusionOk="0">
                    <a:moveTo>
                      <a:pt x="745" y="0"/>
                    </a:moveTo>
                    <a:cubicBezTo>
                      <a:pt x="424" y="212"/>
                      <a:pt x="212" y="423"/>
                      <a:pt x="1" y="635"/>
                    </a:cubicBezTo>
                    <a:lnTo>
                      <a:pt x="27705" y="28127"/>
                    </a:lnTo>
                    <a:cubicBezTo>
                      <a:pt x="27917" y="27806"/>
                      <a:pt x="28027" y="27595"/>
                      <a:pt x="28238" y="27383"/>
                    </a:cubicBezTo>
                    <a:lnTo>
                      <a:pt x="74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3" name="Google Shape;733;p19"/>
              <p:cNvSpPr/>
              <p:nvPr/>
            </p:nvSpPr>
            <p:spPr>
              <a:xfrm>
                <a:off x="4592175" y="897350"/>
                <a:ext cx="552425" cy="549875"/>
              </a:xfrm>
              <a:custGeom>
                <a:avLst/>
                <a:gdLst/>
                <a:ahLst/>
                <a:cxnLst/>
                <a:rect l="l" t="t" r="r" b="b"/>
                <a:pathLst>
                  <a:path w="22097" h="21995" extrusionOk="0">
                    <a:moveTo>
                      <a:pt x="1159" y="0"/>
                    </a:moveTo>
                    <a:cubicBezTo>
                      <a:pt x="846" y="102"/>
                      <a:pt x="423" y="102"/>
                      <a:pt x="0" y="212"/>
                    </a:cubicBezTo>
                    <a:lnTo>
                      <a:pt x="21995" y="21995"/>
                    </a:lnTo>
                    <a:cubicBezTo>
                      <a:pt x="22096" y="21572"/>
                      <a:pt x="22096" y="21149"/>
                      <a:pt x="22096" y="20726"/>
                    </a:cubicBezTo>
                    <a:lnTo>
                      <a:pt x="115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4" name="Google Shape;734;p19"/>
              <p:cNvSpPr/>
              <p:nvPr/>
            </p:nvSpPr>
            <p:spPr>
              <a:xfrm>
                <a:off x="4708475" y="899875"/>
                <a:ext cx="433575" cy="431050"/>
              </a:xfrm>
              <a:custGeom>
                <a:avLst/>
                <a:gdLst/>
                <a:ahLst/>
                <a:cxnLst/>
                <a:rect l="l" t="t" r="r" b="b"/>
                <a:pathLst>
                  <a:path w="17343" h="17242" extrusionOk="0">
                    <a:moveTo>
                      <a:pt x="1" y="1"/>
                    </a:moveTo>
                    <a:lnTo>
                      <a:pt x="17343" y="17241"/>
                    </a:lnTo>
                    <a:cubicBezTo>
                      <a:pt x="17343" y="16708"/>
                      <a:pt x="17233" y="16184"/>
                      <a:pt x="17131" y="15651"/>
                    </a:cubicBezTo>
                    <a:lnTo>
                      <a:pt x="1583" y="212"/>
                    </a:lnTo>
                    <a:cubicBezTo>
                      <a:pt x="1058" y="111"/>
                      <a:pt x="525" y="111"/>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5" name="Google Shape;735;p19"/>
              <p:cNvSpPr/>
              <p:nvPr/>
            </p:nvSpPr>
            <p:spPr>
              <a:xfrm>
                <a:off x="4541825" y="905175"/>
                <a:ext cx="597475" cy="592175"/>
              </a:xfrm>
              <a:custGeom>
                <a:avLst/>
                <a:gdLst/>
                <a:ahLst/>
                <a:cxnLst/>
                <a:rect l="l" t="t" r="r" b="b"/>
                <a:pathLst>
                  <a:path w="23899" h="23687" extrusionOk="0">
                    <a:moveTo>
                      <a:pt x="1168" y="0"/>
                    </a:moveTo>
                    <a:cubicBezTo>
                      <a:pt x="745" y="110"/>
                      <a:pt x="424" y="110"/>
                      <a:pt x="1" y="212"/>
                    </a:cubicBezTo>
                    <a:lnTo>
                      <a:pt x="23687" y="23687"/>
                    </a:lnTo>
                    <a:cubicBezTo>
                      <a:pt x="23797" y="23264"/>
                      <a:pt x="23797" y="22951"/>
                      <a:pt x="23899" y="22528"/>
                    </a:cubicBezTo>
                    <a:lnTo>
                      <a:pt x="116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6" name="Google Shape;736;p19"/>
              <p:cNvSpPr/>
              <p:nvPr/>
            </p:nvSpPr>
            <p:spPr>
              <a:xfrm>
                <a:off x="4782500" y="913200"/>
                <a:ext cx="346225" cy="343700"/>
              </a:xfrm>
              <a:custGeom>
                <a:avLst/>
                <a:gdLst/>
                <a:ahLst/>
                <a:cxnLst/>
                <a:rect l="l" t="t" r="r" b="b"/>
                <a:pathLst>
                  <a:path w="13849" h="13748" extrusionOk="0">
                    <a:moveTo>
                      <a:pt x="1" y="1"/>
                    </a:moveTo>
                    <a:lnTo>
                      <a:pt x="13849" y="13747"/>
                    </a:lnTo>
                    <a:lnTo>
                      <a:pt x="13214" y="11844"/>
                    </a:lnTo>
                    <a:lnTo>
                      <a:pt x="2005" y="635"/>
                    </a:lnTo>
                    <a:cubicBezTo>
                      <a:pt x="1269" y="424"/>
                      <a:pt x="635" y="212"/>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7" name="Google Shape;737;p19"/>
              <p:cNvSpPr/>
              <p:nvPr/>
            </p:nvSpPr>
            <p:spPr>
              <a:xfrm>
                <a:off x="4877675" y="950225"/>
                <a:ext cx="214050" cy="211500"/>
              </a:xfrm>
              <a:custGeom>
                <a:avLst/>
                <a:gdLst/>
                <a:ahLst/>
                <a:cxnLst/>
                <a:rect l="l" t="t" r="r" b="b"/>
                <a:pathLst>
                  <a:path w="8562" h="8460" extrusionOk="0">
                    <a:moveTo>
                      <a:pt x="0" y="0"/>
                    </a:moveTo>
                    <a:lnTo>
                      <a:pt x="8561" y="8460"/>
                    </a:lnTo>
                    <a:cubicBezTo>
                      <a:pt x="7614" y="6658"/>
                      <a:pt x="6446" y="5076"/>
                      <a:pt x="4966" y="3595"/>
                    </a:cubicBezTo>
                    <a:cubicBezTo>
                      <a:pt x="3486" y="2115"/>
                      <a:pt x="1794" y="948"/>
                      <a:pt x="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8" name="Google Shape;738;p19"/>
              <p:cNvSpPr/>
              <p:nvPr/>
            </p:nvSpPr>
            <p:spPr>
              <a:xfrm>
                <a:off x="4314475" y="1021475"/>
                <a:ext cx="711250" cy="705975"/>
              </a:xfrm>
              <a:custGeom>
                <a:avLst/>
                <a:gdLst/>
                <a:ahLst/>
                <a:cxnLst/>
                <a:rect l="l" t="t" r="r" b="b"/>
                <a:pathLst>
                  <a:path w="28450" h="28239" extrusionOk="0">
                    <a:moveTo>
                      <a:pt x="635" y="1"/>
                    </a:moveTo>
                    <a:cubicBezTo>
                      <a:pt x="424" y="111"/>
                      <a:pt x="212" y="322"/>
                      <a:pt x="1" y="635"/>
                    </a:cubicBezTo>
                    <a:lnTo>
                      <a:pt x="27815" y="28238"/>
                    </a:lnTo>
                    <a:cubicBezTo>
                      <a:pt x="28027" y="27917"/>
                      <a:pt x="28238" y="27705"/>
                      <a:pt x="28450" y="27494"/>
                    </a:cubicBezTo>
                    <a:lnTo>
                      <a:pt x="63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9" name="Google Shape;739;p19"/>
              <p:cNvSpPr/>
              <p:nvPr/>
            </p:nvSpPr>
            <p:spPr>
              <a:xfrm>
                <a:off x="4285500" y="1047925"/>
                <a:ext cx="711050" cy="705950"/>
              </a:xfrm>
              <a:custGeom>
                <a:avLst/>
                <a:gdLst/>
                <a:ahLst/>
                <a:cxnLst/>
                <a:rect l="l" t="t" r="r" b="b"/>
                <a:pathLst>
                  <a:path w="28442" h="28238" extrusionOk="0">
                    <a:moveTo>
                      <a:pt x="635" y="0"/>
                    </a:moveTo>
                    <a:cubicBezTo>
                      <a:pt x="424" y="322"/>
                      <a:pt x="212" y="533"/>
                      <a:pt x="1" y="745"/>
                    </a:cubicBezTo>
                    <a:lnTo>
                      <a:pt x="27807" y="28238"/>
                    </a:lnTo>
                    <a:cubicBezTo>
                      <a:pt x="28018" y="28128"/>
                      <a:pt x="28230" y="27916"/>
                      <a:pt x="28441" y="2760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0" name="Google Shape;740;p19"/>
              <p:cNvSpPr/>
              <p:nvPr/>
            </p:nvSpPr>
            <p:spPr>
              <a:xfrm>
                <a:off x="4377925" y="971375"/>
                <a:ext cx="697925" cy="689875"/>
              </a:xfrm>
              <a:custGeom>
                <a:avLst/>
                <a:gdLst/>
                <a:ahLst/>
                <a:cxnLst/>
                <a:rect l="l" t="t" r="r" b="b"/>
                <a:pathLst>
                  <a:path w="27917" h="27595" extrusionOk="0">
                    <a:moveTo>
                      <a:pt x="847" y="0"/>
                    </a:moveTo>
                    <a:cubicBezTo>
                      <a:pt x="534" y="102"/>
                      <a:pt x="322" y="313"/>
                      <a:pt x="1" y="423"/>
                    </a:cubicBezTo>
                    <a:lnTo>
                      <a:pt x="27392" y="27595"/>
                    </a:lnTo>
                    <a:cubicBezTo>
                      <a:pt x="27604" y="27282"/>
                      <a:pt x="27705" y="27070"/>
                      <a:pt x="27917" y="26749"/>
                    </a:cubicBezTo>
                    <a:lnTo>
                      <a:pt x="84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1" name="Google Shape;741;p19"/>
              <p:cNvSpPr/>
              <p:nvPr/>
            </p:nvSpPr>
            <p:spPr>
              <a:xfrm>
                <a:off x="4414950" y="950225"/>
                <a:ext cx="682050" cy="674025"/>
              </a:xfrm>
              <a:custGeom>
                <a:avLst/>
                <a:gdLst/>
                <a:ahLst/>
                <a:cxnLst/>
                <a:rect l="l" t="t" r="r" b="b"/>
                <a:pathLst>
                  <a:path w="27282" h="26961" extrusionOk="0">
                    <a:moveTo>
                      <a:pt x="846" y="0"/>
                    </a:moveTo>
                    <a:cubicBezTo>
                      <a:pt x="533" y="102"/>
                      <a:pt x="322" y="212"/>
                      <a:pt x="0" y="423"/>
                    </a:cubicBezTo>
                    <a:lnTo>
                      <a:pt x="26859" y="26960"/>
                    </a:lnTo>
                    <a:cubicBezTo>
                      <a:pt x="26969" y="26647"/>
                      <a:pt x="27180" y="26436"/>
                      <a:pt x="27282" y="26114"/>
                    </a:cubicBezTo>
                    <a:lnTo>
                      <a:pt x="84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2" name="Google Shape;742;p19"/>
              <p:cNvSpPr/>
              <p:nvPr/>
            </p:nvSpPr>
            <p:spPr>
              <a:xfrm>
                <a:off x="4454700" y="931600"/>
                <a:ext cx="660925" cy="653100"/>
              </a:xfrm>
              <a:custGeom>
                <a:avLst/>
                <a:gdLst/>
                <a:ahLst/>
                <a:cxnLst/>
                <a:rect l="l" t="t" r="r" b="b"/>
                <a:pathLst>
                  <a:path w="26437" h="26124" extrusionOk="0">
                    <a:moveTo>
                      <a:pt x="948" y="1"/>
                    </a:moveTo>
                    <a:lnTo>
                      <a:pt x="0" y="322"/>
                    </a:lnTo>
                    <a:lnTo>
                      <a:pt x="26013" y="26123"/>
                    </a:lnTo>
                    <a:cubicBezTo>
                      <a:pt x="26115" y="25802"/>
                      <a:pt x="26225" y="25489"/>
                      <a:pt x="26436" y="25167"/>
                    </a:cubicBezTo>
                    <a:lnTo>
                      <a:pt x="94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3" name="Google Shape;743;p19"/>
              <p:cNvSpPr/>
              <p:nvPr/>
            </p:nvSpPr>
            <p:spPr>
              <a:xfrm>
                <a:off x="4497000" y="915750"/>
                <a:ext cx="631725" cy="626650"/>
              </a:xfrm>
              <a:custGeom>
                <a:avLst/>
                <a:gdLst/>
                <a:ahLst/>
                <a:cxnLst/>
                <a:rect l="l" t="t" r="r" b="b"/>
                <a:pathLst>
                  <a:path w="25269" h="25066" extrusionOk="0">
                    <a:moveTo>
                      <a:pt x="948" y="0"/>
                    </a:moveTo>
                    <a:lnTo>
                      <a:pt x="0" y="322"/>
                    </a:lnTo>
                    <a:lnTo>
                      <a:pt x="24956" y="25065"/>
                    </a:lnTo>
                    <a:lnTo>
                      <a:pt x="25269" y="24110"/>
                    </a:lnTo>
                    <a:lnTo>
                      <a:pt x="94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744" name="Google Shape;744;p19"/>
          <p:cNvGrpSpPr/>
          <p:nvPr/>
        </p:nvGrpSpPr>
        <p:grpSpPr>
          <a:xfrm rot="10800000">
            <a:off x="-12" y="-2725"/>
            <a:ext cx="2783800" cy="1027300"/>
            <a:chOff x="-5555112" y="2724125"/>
            <a:chExt cx="2783800" cy="1027300"/>
          </a:xfrm>
        </p:grpSpPr>
        <p:sp>
          <p:nvSpPr>
            <p:cNvPr id="745" name="Google Shape;745;p19"/>
            <p:cNvSpPr/>
            <p:nvPr/>
          </p:nvSpPr>
          <p:spPr>
            <a:xfrm>
              <a:off x="-5555112" y="2724125"/>
              <a:ext cx="2783800" cy="1027300"/>
            </a:xfrm>
            <a:custGeom>
              <a:avLst/>
              <a:gdLst/>
              <a:ahLst/>
              <a:cxnLst/>
              <a:rect l="l" t="t" r="r" b="b"/>
              <a:pathLst>
                <a:path w="111352" h="41092" extrusionOk="0">
                  <a:moveTo>
                    <a:pt x="85204" y="0"/>
                  </a:moveTo>
                  <a:cubicBezTo>
                    <a:pt x="77259" y="0"/>
                    <a:pt x="69623" y="4006"/>
                    <a:pt x="62812" y="8836"/>
                  </a:cubicBezTo>
                  <a:cubicBezTo>
                    <a:pt x="55520" y="13911"/>
                    <a:pt x="48642" y="20044"/>
                    <a:pt x="40716" y="23750"/>
                  </a:cubicBezTo>
                  <a:cubicBezTo>
                    <a:pt x="30666" y="28402"/>
                    <a:pt x="19356" y="28825"/>
                    <a:pt x="9518" y="34002"/>
                  </a:cubicBezTo>
                  <a:cubicBezTo>
                    <a:pt x="6032" y="35804"/>
                    <a:pt x="2860" y="38232"/>
                    <a:pt x="1" y="41091"/>
                  </a:cubicBezTo>
                  <a:lnTo>
                    <a:pt x="111352" y="41091"/>
                  </a:lnTo>
                  <a:lnTo>
                    <a:pt x="111352" y="10951"/>
                  </a:lnTo>
                  <a:cubicBezTo>
                    <a:pt x="103315" y="6619"/>
                    <a:pt x="95702" y="799"/>
                    <a:pt x="86921" y="63"/>
                  </a:cubicBezTo>
                  <a:cubicBezTo>
                    <a:pt x="86347" y="21"/>
                    <a:pt x="85775" y="0"/>
                    <a:pt x="8520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6" name="Google Shape;746;p19"/>
            <p:cNvSpPr/>
            <p:nvPr/>
          </p:nvSpPr>
          <p:spPr>
            <a:xfrm>
              <a:off x="-4198862" y="3276725"/>
              <a:ext cx="1427550" cy="474700"/>
            </a:xfrm>
            <a:custGeom>
              <a:avLst/>
              <a:gdLst/>
              <a:ahLst/>
              <a:cxnLst/>
              <a:rect l="l" t="t" r="r" b="b"/>
              <a:pathLst>
                <a:path w="57102" h="18988" extrusionOk="0">
                  <a:moveTo>
                    <a:pt x="38373" y="1"/>
                  </a:moveTo>
                  <a:cubicBezTo>
                    <a:pt x="33595" y="1"/>
                    <a:pt x="28824" y="914"/>
                    <a:pt x="24322" y="2805"/>
                  </a:cubicBezTo>
                  <a:cubicBezTo>
                    <a:pt x="15541" y="6611"/>
                    <a:pt x="8249" y="13700"/>
                    <a:pt x="1" y="18987"/>
                  </a:cubicBezTo>
                  <a:lnTo>
                    <a:pt x="57102" y="18987"/>
                  </a:lnTo>
                  <a:lnTo>
                    <a:pt x="57102" y="4818"/>
                  </a:lnTo>
                  <a:cubicBezTo>
                    <a:pt x="51273" y="1661"/>
                    <a:pt x="44816" y="1"/>
                    <a:pt x="383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47" name="Google Shape;747;p19"/>
          <p:cNvGrpSpPr/>
          <p:nvPr/>
        </p:nvGrpSpPr>
        <p:grpSpPr>
          <a:xfrm>
            <a:off x="0" y="2150950"/>
            <a:ext cx="914700" cy="1059975"/>
            <a:chOff x="248675" y="2139825"/>
            <a:chExt cx="914700" cy="1059975"/>
          </a:xfrm>
        </p:grpSpPr>
        <p:sp>
          <p:nvSpPr>
            <p:cNvPr id="748" name="Google Shape;748;p19"/>
            <p:cNvSpPr/>
            <p:nvPr/>
          </p:nvSpPr>
          <p:spPr>
            <a:xfrm>
              <a:off x="521075" y="2298425"/>
              <a:ext cx="31750" cy="742750"/>
            </a:xfrm>
            <a:custGeom>
              <a:avLst/>
              <a:gdLst/>
              <a:ahLst/>
              <a:cxnLst/>
              <a:rect l="l" t="t" r="r" b="b"/>
              <a:pathLst>
                <a:path w="1270" h="29710" extrusionOk="0">
                  <a:moveTo>
                    <a:pt x="1" y="1"/>
                  </a:moveTo>
                  <a:lnTo>
                    <a:pt x="1" y="29710"/>
                  </a:lnTo>
                  <a:lnTo>
                    <a:pt x="1270" y="28974"/>
                  </a:lnTo>
                  <a:lnTo>
                    <a:pt x="1270" y="737"/>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9" name="Google Shape;749;p19"/>
            <p:cNvSpPr/>
            <p:nvPr/>
          </p:nvSpPr>
          <p:spPr>
            <a:xfrm>
              <a:off x="576500" y="2330150"/>
              <a:ext cx="31725" cy="679325"/>
            </a:xfrm>
            <a:custGeom>
              <a:avLst/>
              <a:gdLst/>
              <a:ahLst/>
              <a:cxnLst/>
              <a:rect l="l" t="t" r="r" b="b"/>
              <a:pathLst>
                <a:path w="1269" h="27173" extrusionOk="0">
                  <a:moveTo>
                    <a:pt x="0" y="1"/>
                  </a:moveTo>
                  <a:lnTo>
                    <a:pt x="0" y="27172"/>
                  </a:lnTo>
                  <a:lnTo>
                    <a:pt x="1269" y="26436"/>
                  </a:lnTo>
                  <a:lnTo>
                    <a:pt x="1269" y="737"/>
                  </a:lnTo>
                  <a:lnTo>
                    <a:pt x="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0" name="Google Shape;750;p19"/>
            <p:cNvSpPr/>
            <p:nvPr/>
          </p:nvSpPr>
          <p:spPr>
            <a:xfrm>
              <a:off x="1078775" y="2620950"/>
              <a:ext cx="31750" cy="97725"/>
            </a:xfrm>
            <a:custGeom>
              <a:avLst/>
              <a:gdLst/>
              <a:ahLst/>
              <a:cxnLst/>
              <a:rect l="l" t="t" r="r" b="b"/>
              <a:pathLst>
                <a:path w="1270" h="3909" extrusionOk="0">
                  <a:moveTo>
                    <a:pt x="0" y="0"/>
                  </a:moveTo>
                  <a:lnTo>
                    <a:pt x="0" y="3908"/>
                  </a:lnTo>
                  <a:lnTo>
                    <a:pt x="1269" y="3172"/>
                  </a:lnTo>
                  <a:lnTo>
                    <a:pt x="1269" y="736"/>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1" name="Google Shape;751;p19"/>
            <p:cNvSpPr/>
            <p:nvPr/>
          </p:nvSpPr>
          <p:spPr>
            <a:xfrm>
              <a:off x="632100" y="2361875"/>
              <a:ext cx="31750" cy="613325"/>
            </a:xfrm>
            <a:custGeom>
              <a:avLst/>
              <a:gdLst/>
              <a:ahLst/>
              <a:cxnLst/>
              <a:rect l="l" t="t" r="r" b="b"/>
              <a:pathLst>
                <a:path w="1270" h="24533" extrusionOk="0">
                  <a:moveTo>
                    <a:pt x="1" y="0"/>
                  </a:moveTo>
                  <a:lnTo>
                    <a:pt x="1" y="24533"/>
                  </a:lnTo>
                  <a:lnTo>
                    <a:pt x="1270" y="23788"/>
                  </a:lnTo>
                  <a:lnTo>
                    <a:pt x="1270" y="736"/>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2" name="Google Shape;752;p19"/>
            <p:cNvSpPr/>
            <p:nvPr/>
          </p:nvSpPr>
          <p:spPr>
            <a:xfrm>
              <a:off x="465450" y="2266700"/>
              <a:ext cx="31750" cy="806200"/>
            </a:xfrm>
            <a:custGeom>
              <a:avLst/>
              <a:gdLst/>
              <a:ahLst/>
              <a:cxnLst/>
              <a:rect l="l" t="t" r="r" b="b"/>
              <a:pathLst>
                <a:path w="1270" h="32248" extrusionOk="0">
                  <a:moveTo>
                    <a:pt x="1" y="1"/>
                  </a:moveTo>
                  <a:lnTo>
                    <a:pt x="1" y="32248"/>
                  </a:lnTo>
                  <a:lnTo>
                    <a:pt x="1270" y="31512"/>
                  </a:lnTo>
                  <a:lnTo>
                    <a:pt x="1270" y="63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3" name="Google Shape;753;p19"/>
            <p:cNvSpPr/>
            <p:nvPr/>
          </p:nvSpPr>
          <p:spPr>
            <a:xfrm>
              <a:off x="248675" y="2139825"/>
              <a:ext cx="23925" cy="1059975"/>
            </a:xfrm>
            <a:custGeom>
              <a:avLst/>
              <a:gdLst/>
              <a:ahLst/>
              <a:cxnLst/>
              <a:rect l="l" t="t" r="r" b="b"/>
              <a:pathLst>
                <a:path w="957" h="42399" extrusionOk="0">
                  <a:moveTo>
                    <a:pt x="1" y="0"/>
                  </a:moveTo>
                  <a:lnTo>
                    <a:pt x="1" y="42398"/>
                  </a:lnTo>
                  <a:lnTo>
                    <a:pt x="957" y="41764"/>
                  </a:lnTo>
                  <a:lnTo>
                    <a:pt x="957" y="635"/>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4" name="Google Shape;754;p19"/>
            <p:cNvSpPr/>
            <p:nvPr/>
          </p:nvSpPr>
          <p:spPr>
            <a:xfrm>
              <a:off x="410050" y="2232225"/>
              <a:ext cx="31750" cy="872400"/>
            </a:xfrm>
            <a:custGeom>
              <a:avLst/>
              <a:gdLst/>
              <a:ahLst/>
              <a:cxnLst/>
              <a:rect l="l" t="t" r="r" b="b"/>
              <a:pathLst>
                <a:path w="1270" h="34896" extrusionOk="0">
                  <a:moveTo>
                    <a:pt x="0" y="1"/>
                  </a:moveTo>
                  <a:lnTo>
                    <a:pt x="0" y="34896"/>
                  </a:lnTo>
                  <a:lnTo>
                    <a:pt x="1269" y="34160"/>
                  </a:lnTo>
                  <a:lnTo>
                    <a:pt x="1269" y="745"/>
                  </a:lnTo>
                  <a:lnTo>
                    <a:pt x="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5" name="Google Shape;755;p19"/>
            <p:cNvSpPr/>
            <p:nvPr/>
          </p:nvSpPr>
          <p:spPr>
            <a:xfrm>
              <a:off x="299025" y="2168800"/>
              <a:ext cx="29000" cy="1002025"/>
            </a:xfrm>
            <a:custGeom>
              <a:avLst/>
              <a:gdLst/>
              <a:ahLst/>
              <a:cxnLst/>
              <a:rect l="l" t="t" r="r" b="b"/>
              <a:pathLst>
                <a:path w="1160" h="40081" extrusionOk="0">
                  <a:moveTo>
                    <a:pt x="0" y="0"/>
                  </a:moveTo>
                  <a:lnTo>
                    <a:pt x="0" y="40081"/>
                  </a:lnTo>
                  <a:lnTo>
                    <a:pt x="1159" y="39336"/>
                  </a:lnTo>
                  <a:lnTo>
                    <a:pt x="1159" y="744"/>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6" name="Google Shape;756;p19"/>
            <p:cNvSpPr/>
            <p:nvPr/>
          </p:nvSpPr>
          <p:spPr>
            <a:xfrm>
              <a:off x="354425" y="2200500"/>
              <a:ext cx="31750" cy="935850"/>
            </a:xfrm>
            <a:custGeom>
              <a:avLst/>
              <a:gdLst/>
              <a:ahLst/>
              <a:cxnLst/>
              <a:rect l="l" t="t" r="r" b="b"/>
              <a:pathLst>
                <a:path w="1270" h="37434" extrusionOk="0">
                  <a:moveTo>
                    <a:pt x="1" y="1"/>
                  </a:moveTo>
                  <a:lnTo>
                    <a:pt x="1" y="37434"/>
                  </a:lnTo>
                  <a:lnTo>
                    <a:pt x="1270" y="36698"/>
                  </a:lnTo>
                  <a:lnTo>
                    <a:pt x="1270" y="74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7" name="Google Shape;757;p19"/>
            <p:cNvSpPr/>
            <p:nvPr/>
          </p:nvSpPr>
          <p:spPr>
            <a:xfrm>
              <a:off x="1136925" y="2652675"/>
              <a:ext cx="26450" cy="34275"/>
            </a:xfrm>
            <a:custGeom>
              <a:avLst/>
              <a:gdLst/>
              <a:ahLst/>
              <a:cxnLst/>
              <a:rect l="l" t="t" r="r" b="b"/>
              <a:pathLst>
                <a:path w="1058" h="1371" extrusionOk="0">
                  <a:moveTo>
                    <a:pt x="0" y="0"/>
                  </a:moveTo>
                  <a:lnTo>
                    <a:pt x="0" y="1371"/>
                  </a:lnTo>
                  <a:lnTo>
                    <a:pt x="1058" y="635"/>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8" name="Google Shape;758;p19"/>
            <p:cNvSpPr/>
            <p:nvPr/>
          </p:nvSpPr>
          <p:spPr>
            <a:xfrm>
              <a:off x="745675" y="2427850"/>
              <a:ext cx="29200" cy="483900"/>
            </a:xfrm>
            <a:custGeom>
              <a:avLst/>
              <a:gdLst/>
              <a:ahLst/>
              <a:cxnLst/>
              <a:rect l="l" t="t" r="r" b="b"/>
              <a:pathLst>
                <a:path w="1168" h="19356" extrusionOk="0">
                  <a:moveTo>
                    <a:pt x="1" y="1"/>
                  </a:moveTo>
                  <a:lnTo>
                    <a:pt x="1" y="19356"/>
                  </a:lnTo>
                  <a:lnTo>
                    <a:pt x="1168" y="18611"/>
                  </a:lnTo>
                  <a:lnTo>
                    <a:pt x="1168" y="63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9" name="Google Shape;759;p19"/>
            <p:cNvSpPr/>
            <p:nvPr/>
          </p:nvSpPr>
          <p:spPr>
            <a:xfrm>
              <a:off x="856700" y="2491300"/>
              <a:ext cx="31750" cy="357025"/>
            </a:xfrm>
            <a:custGeom>
              <a:avLst/>
              <a:gdLst/>
              <a:ahLst/>
              <a:cxnLst/>
              <a:rect l="l" t="t" r="r" b="b"/>
              <a:pathLst>
                <a:path w="1270" h="14281" extrusionOk="0">
                  <a:moveTo>
                    <a:pt x="1" y="1"/>
                  </a:moveTo>
                  <a:lnTo>
                    <a:pt x="1" y="14280"/>
                  </a:lnTo>
                  <a:lnTo>
                    <a:pt x="1270" y="13536"/>
                  </a:lnTo>
                  <a:lnTo>
                    <a:pt x="1270" y="74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0" name="Google Shape;760;p19"/>
            <p:cNvSpPr/>
            <p:nvPr/>
          </p:nvSpPr>
          <p:spPr>
            <a:xfrm>
              <a:off x="687525" y="2393600"/>
              <a:ext cx="31750" cy="549875"/>
            </a:xfrm>
            <a:custGeom>
              <a:avLst/>
              <a:gdLst/>
              <a:ahLst/>
              <a:cxnLst/>
              <a:rect l="l" t="t" r="r" b="b"/>
              <a:pathLst>
                <a:path w="1270" h="21995" extrusionOk="0">
                  <a:moveTo>
                    <a:pt x="0" y="0"/>
                  </a:moveTo>
                  <a:lnTo>
                    <a:pt x="0" y="21995"/>
                  </a:lnTo>
                  <a:lnTo>
                    <a:pt x="1269" y="21250"/>
                  </a:lnTo>
                  <a:lnTo>
                    <a:pt x="1269" y="736"/>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1" name="Google Shape;761;p19"/>
            <p:cNvSpPr/>
            <p:nvPr/>
          </p:nvSpPr>
          <p:spPr>
            <a:xfrm>
              <a:off x="801300" y="2459575"/>
              <a:ext cx="31750" cy="420450"/>
            </a:xfrm>
            <a:custGeom>
              <a:avLst/>
              <a:gdLst/>
              <a:ahLst/>
              <a:cxnLst/>
              <a:rect l="l" t="t" r="r" b="b"/>
              <a:pathLst>
                <a:path w="1270" h="16818" extrusionOk="0">
                  <a:moveTo>
                    <a:pt x="0" y="1"/>
                  </a:moveTo>
                  <a:lnTo>
                    <a:pt x="0" y="16818"/>
                  </a:lnTo>
                  <a:lnTo>
                    <a:pt x="1269" y="16074"/>
                  </a:lnTo>
                  <a:lnTo>
                    <a:pt x="1269" y="745"/>
                  </a:lnTo>
                  <a:lnTo>
                    <a:pt x="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2" name="Google Shape;762;p19"/>
            <p:cNvSpPr/>
            <p:nvPr/>
          </p:nvSpPr>
          <p:spPr>
            <a:xfrm>
              <a:off x="1023350" y="2589225"/>
              <a:ext cx="31750" cy="161175"/>
            </a:xfrm>
            <a:custGeom>
              <a:avLst/>
              <a:gdLst/>
              <a:ahLst/>
              <a:cxnLst/>
              <a:rect l="l" t="t" r="r" b="b"/>
              <a:pathLst>
                <a:path w="1270" h="6447" extrusionOk="0">
                  <a:moveTo>
                    <a:pt x="1" y="0"/>
                  </a:moveTo>
                  <a:lnTo>
                    <a:pt x="1" y="6446"/>
                  </a:lnTo>
                  <a:lnTo>
                    <a:pt x="1270" y="5710"/>
                  </a:lnTo>
                  <a:lnTo>
                    <a:pt x="1270" y="635"/>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3" name="Google Shape;763;p19"/>
            <p:cNvSpPr/>
            <p:nvPr/>
          </p:nvSpPr>
          <p:spPr>
            <a:xfrm>
              <a:off x="967725" y="2554750"/>
              <a:ext cx="31750" cy="227375"/>
            </a:xfrm>
            <a:custGeom>
              <a:avLst/>
              <a:gdLst/>
              <a:ahLst/>
              <a:cxnLst/>
              <a:rect l="l" t="t" r="r" b="b"/>
              <a:pathLst>
                <a:path w="1270" h="9095" extrusionOk="0">
                  <a:moveTo>
                    <a:pt x="1" y="0"/>
                  </a:moveTo>
                  <a:lnTo>
                    <a:pt x="1" y="9094"/>
                  </a:lnTo>
                  <a:lnTo>
                    <a:pt x="1270" y="8358"/>
                  </a:lnTo>
                  <a:lnTo>
                    <a:pt x="1270" y="745"/>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4" name="Google Shape;764;p19"/>
            <p:cNvSpPr/>
            <p:nvPr/>
          </p:nvSpPr>
          <p:spPr>
            <a:xfrm>
              <a:off x="912325" y="2523025"/>
              <a:ext cx="31750" cy="290825"/>
            </a:xfrm>
            <a:custGeom>
              <a:avLst/>
              <a:gdLst/>
              <a:ahLst/>
              <a:cxnLst/>
              <a:rect l="l" t="t" r="r" b="b"/>
              <a:pathLst>
                <a:path w="1270" h="11633" extrusionOk="0">
                  <a:moveTo>
                    <a:pt x="1" y="1"/>
                  </a:moveTo>
                  <a:lnTo>
                    <a:pt x="1" y="11632"/>
                  </a:lnTo>
                  <a:lnTo>
                    <a:pt x="1269" y="10896"/>
                  </a:lnTo>
                  <a:lnTo>
                    <a:pt x="1269" y="74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65" name="Google Shape;765;p19"/>
          <p:cNvGrpSpPr/>
          <p:nvPr/>
        </p:nvGrpSpPr>
        <p:grpSpPr>
          <a:xfrm>
            <a:off x="37321" y="4503121"/>
            <a:ext cx="675898" cy="633990"/>
            <a:chOff x="731675" y="1636850"/>
            <a:chExt cx="805600" cy="755650"/>
          </a:xfrm>
        </p:grpSpPr>
        <p:sp>
          <p:nvSpPr>
            <p:cNvPr id="766" name="Google Shape;766;p19"/>
            <p:cNvSpPr/>
            <p:nvPr/>
          </p:nvSpPr>
          <p:spPr>
            <a:xfrm>
              <a:off x="731675" y="1636850"/>
              <a:ext cx="105950" cy="108875"/>
            </a:xfrm>
            <a:custGeom>
              <a:avLst/>
              <a:gdLst/>
              <a:ahLst/>
              <a:cxnLst/>
              <a:rect l="l" t="t" r="r" b="b"/>
              <a:pathLst>
                <a:path w="4238" h="4355" extrusionOk="0">
                  <a:moveTo>
                    <a:pt x="2115" y="1"/>
                  </a:moveTo>
                  <a:cubicBezTo>
                    <a:pt x="892" y="1"/>
                    <a:pt x="0" y="1009"/>
                    <a:pt x="0" y="2231"/>
                  </a:cubicBezTo>
                  <a:cubicBezTo>
                    <a:pt x="0" y="3346"/>
                    <a:pt x="892"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7" name="Google Shape;767;p19"/>
            <p:cNvSpPr/>
            <p:nvPr/>
          </p:nvSpPr>
          <p:spPr>
            <a:xfrm>
              <a:off x="731675" y="1834900"/>
              <a:ext cx="105950" cy="108650"/>
            </a:xfrm>
            <a:custGeom>
              <a:avLst/>
              <a:gdLst/>
              <a:ahLst/>
              <a:cxnLst/>
              <a:rect l="l" t="t" r="r" b="b"/>
              <a:pathLst>
                <a:path w="4238" h="4346" extrusionOk="0">
                  <a:moveTo>
                    <a:pt x="2115" y="1"/>
                  </a:moveTo>
                  <a:cubicBezTo>
                    <a:pt x="892" y="1"/>
                    <a:pt x="0" y="1000"/>
                    <a:pt x="0" y="2115"/>
                  </a:cubicBezTo>
                  <a:cubicBezTo>
                    <a:pt x="0" y="3346"/>
                    <a:pt x="892"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8" name="Google Shape;768;p19"/>
            <p:cNvSpPr/>
            <p:nvPr/>
          </p:nvSpPr>
          <p:spPr>
            <a:xfrm>
              <a:off x="731675" y="2069075"/>
              <a:ext cx="105950" cy="108650"/>
            </a:xfrm>
            <a:custGeom>
              <a:avLst/>
              <a:gdLst/>
              <a:ahLst/>
              <a:cxnLst/>
              <a:rect l="l" t="t" r="r" b="b"/>
              <a:pathLst>
                <a:path w="4238" h="4346" extrusionOk="0">
                  <a:moveTo>
                    <a:pt x="2115" y="1"/>
                  </a:moveTo>
                  <a:cubicBezTo>
                    <a:pt x="892" y="1"/>
                    <a:pt x="0" y="1000"/>
                    <a:pt x="0" y="2231"/>
                  </a:cubicBezTo>
                  <a:cubicBezTo>
                    <a:pt x="0" y="3346"/>
                    <a:pt x="892"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9" name="Google Shape;769;p19"/>
            <p:cNvSpPr/>
            <p:nvPr/>
          </p:nvSpPr>
          <p:spPr>
            <a:xfrm>
              <a:off x="731675" y="2283625"/>
              <a:ext cx="105950" cy="108875"/>
            </a:xfrm>
            <a:custGeom>
              <a:avLst/>
              <a:gdLst/>
              <a:ahLst/>
              <a:cxnLst/>
              <a:rect l="l" t="t" r="r" b="b"/>
              <a:pathLst>
                <a:path w="4238" h="4355" extrusionOk="0">
                  <a:moveTo>
                    <a:pt x="2115" y="1"/>
                  </a:moveTo>
                  <a:cubicBezTo>
                    <a:pt x="892" y="1"/>
                    <a:pt x="0" y="1009"/>
                    <a:pt x="0" y="2124"/>
                  </a:cubicBezTo>
                  <a:cubicBezTo>
                    <a:pt x="0" y="3346"/>
                    <a:pt x="892"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0" name="Google Shape;770;p19"/>
            <p:cNvSpPr/>
            <p:nvPr/>
          </p:nvSpPr>
          <p:spPr>
            <a:xfrm>
              <a:off x="971425" y="1636850"/>
              <a:ext cx="105950" cy="108875"/>
            </a:xfrm>
            <a:custGeom>
              <a:avLst/>
              <a:gdLst/>
              <a:ahLst/>
              <a:cxnLst/>
              <a:rect l="l" t="t" r="r" b="b"/>
              <a:pathLst>
                <a:path w="4238" h="4355" extrusionOk="0">
                  <a:moveTo>
                    <a:pt x="2115" y="1"/>
                  </a:moveTo>
                  <a:cubicBezTo>
                    <a:pt x="893" y="1"/>
                    <a:pt x="0" y="1009"/>
                    <a:pt x="0" y="2231"/>
                  </a:cubicBezTo>
                  <a:cubicBezTo>
                    <a:pt x="0" y="3346"/>
                    <a:pt x="893"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1" name="Google Shape;771;p19"/>
            <p:cNvSpPr/>
            <p:nvPr/>
          </p:nvSpPr>
          <p:spPr>
            <a:xfrm>
              <a:off x="971425" y="1834900"/>
              <a:ext cx="105950" cy="108650"/>
            </a:xfrm>
            <a:custGeom>
              <a:avLst/>
              <a:gdLst/>
              <a:ahLst/>
              <a:cxnLst/>
              <a:rect l="l" t="t" r="r" b="b"/>
              <a:pathLst>
                <a:path w="4238" h="4346" extrusionOk="0">
                  <a:moveTo>
                    <a:pt x="2115" y="1"/>
                  </a:moveTo>
                  <a:cubicBezTo>
                    <a:pt x="893" y="1"/>
                    <a:pt x="0" y="1000"/>
                    <a:pt x="0" y="2115"/>
                  </a:cubicBezTo>
                  <a:cubicBezTo>
                    <a:pt x="0" y="3346"/>
                    <a:pt x="893"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2" name="Google Shape;772;p19"/>
            <p:cNvSpPr/>
            <p:nvPr/>
          </p:nvSpPr>
          <p:spPr>
            <a:xfrm>
              <a:off x="971425" y="2069075"/>
              <a:ext cx="105950" cy="108650"/>
            </a:xfrm>
            <a:custGeom>
              <a:avLst/>
              <a:gdLst/>
              <a:ahLst/>
              <a:cxnLst/>
              <a:rect l="l" t="t" r="r" b="b"/>
              <a:pathLst>
                <a:path w="4238" h="4346" extrusionOk="0">
                  <a:moveTo>
                    <a:pt x="2115" y="1"/>
                  </a:moveTo>
                  <a:cubicBezTo>
                    <a:pt x="893" y="1"/>
                    <a:pt x="0" y="1000"/>
                    <a:pt x="0" y="2231"/>
                  </a:cubicBezTo>
                  <a:cubicBezTo>
                    <a:pt x="0" y="3346"/>
                    <a:pt x="893"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3" name="Google Shape;773;p19"/>
            <p:cNvSpPr/>
            <p:nvPr/>
          </p:nvSpPr>
          <p:spPr>
            <a:xfrm>
              <a:off x="971425" y="2283625"/>
              <a:ext cx="105950" cy="108875"/>
            </a:xfrm>
            <a:custGeom>
              <a:avLst/>
              <a:gdLst/>
              <a:ahLst/>
              <a:cxnLst/>
              <a:rect l="l" t="t" r="r" b="b"/>
              <a:pathLst>
                <a:path w="4238" h="4355" extrusionOk="0">
                  <a:moveTo>
                    <a:pt x="2115" y="1"/>
                  </a:moveTo>
                  <a:cubicBezTo>
                    <a:pt x="893" y="1"/>
                    <a:pt x="0" y="1009"/>
                    <a:pt x="0" y="2124"/>
                  </a:cubicBezTo>
                  <a:cubicBezTo>
                    <a:pt x="0" y="3346"/>
                    <a:pt x="893"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4" name="Google Shape;774;p19"/>
            <p:cNvSpPr/>
            <p:nvPr/>
          </p:nvSpPr>
          <p:spPr>
            <a:xfrm>
              <a:off x="1202700" y="1636850"/>
              <a:ext cx="105975" cy="108875"/>
            </a:xfrm>
            <a:custGeom>
              <a:avLst/>
              <a:gdLst/>
              <a:ahLst/>
              <a:cxnLst/>
              <a:rect l="l" t="t" r="r" b="b"/>
              <a:pathLst>
                <a:path w="4239" h="4355" extrusionOk="0">
                  <a:moveTo>
                    <a:pt x="2124" y="1"/>
                  </a:moveTo>
                  <a:cubicBezTo>
                    <a:pt x="893" y="1"/>
                    <a:pt x="1" y="1009"/>
                    <a:pt x="1" y="2231"/>
                  </a:cubicBezTo>
                  <a:cubicBezTo>
                    <a:pt x="1" y="3346"/>
                    <a:pt x="893" y="4354"/>
                    <a:pt x="2124" y="4354"/>
                  </a:cubicBezTo>
                  <a:cubicBezTo>
                    <a:pt x="3346" y="4354"/>
                    <a:pt x="4238" y="3346"/>
                    <a:pt x="4238" y="2231"/>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5" name="Google Shape;775;p19"/>
            <p:cNvSpPr/>
            <p:nvPr/>
          </p:nvSpPr>
          <p:spPr>
            <a:xfrm>
              <a:off x="1202700" y="1834900"/>
              <a:ext cx="105975" cy="108650"/>
            </a:xfrm>
            <a:custGeom>
              <a:avLst/>
              <a:gdLst/>
              <a:ahLst/>
              <a:cxnLst/>
              <a:rect l="l" t="t" r="r" b="b"/>
              <a:pathLst>
                <a:path w="4239" h="4346" extrusionOk="0">
                  <a:moveTo>
                    <a:pt x="2124" y="1"/>
                  </a:moveTo>
                  <a:cubicBezTo>
                    <a:pt x="893" y="1"/>
                    <a:pt x="1" y="1000"/>
                    <a:pt x="1" y="2115"/>
                  </a:cubicBezTo>
                  <a:cubicBezTo>
                    <a:pt x="1" y="3346"/>
                    <a:pt x="893" y="4345"/>
                    <a:pt x="2124" y="4345"/>
                  </a:cubicBezTo>
                  <a:cubicBezTo>
                    <a:pt x="3346" y="4345"/>
                    <a:pt x="4238" y="3346"/>
                    <a:pt x="4238" y="2115"/>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6" name="Google Shape;776;p19"/>
            <p:cNvSpPr/>
            <p:nvPr/>
          </p:nvSpPr>
          <p:spPr>
            <a:xfrm>
              <a:off x="1202700" y="2069075"/>
              <a:ext cx="105975" cy="108650"/>
            </a:xfrm>
            <a:custGeom>
              <a:avLst/>
              <a:gdLst/>
              <a:ahLst/>
              <a:cxnLst/>
              <a:rect l="l" t="t" r="r" b="b"/>
              <a:pathLst>
                <a:path w="4239" h="4346" extrusionOk="0">
                  <a:moveTo>
                    <a:pt x="2124" y="1"/>
                  </a:moveTo>
                  <a:cubicBezTo>
                    <a:pt x="893" y="1"/>
                    <a:pt x="1" y="1000"/>
                    <a:pt x="1" y="2231"/>
                  </a:cubicBezTo>
                  <a:cubicBezTo>
                    <a:pt x="1" y="3346"/>
                    <a:pt x="893" y="4345"/>
                    <a:pt x="2124" y="4345"/>
                  </a:cubicBezTo>
                  <a:cubicBezTo>
                    <a:pt x="3346" y="4345"/>
                    <a:pt x="4238" y="3346"/>
                    <a:pt x="4238" y="2231"/>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7" name="Google Shape;777;p19"/>
            <p:cNvSpPr/>
            <p:nvPr/>
          </p:nvSpPr>
          <p:spPr>
            <a:xfrm>
              <a:off x="1202700" y="2283625"/>
              <a:ext cx="105975" cy="108875"/>
            </a:xfrm>
            <a:custGeom>
              <a:avLst/>
              <a:gdLst/>
              <a:ahLst/>
              <a:cxnLst/>
              <a:rect l="l" t="t" r="r" b="b"/>
              <a:pathLst>
                <a:path w="4239" h="4355" extrusionOk="0">
                  <a:moveTo>
                    <a:pt x="2124" y="1"/>
                  </a:moveTo>
                  <a:cubicBezTo>
                    <a:pt x="893" y="1"/>
                    <a:pt x="1" y="1009"/>
                    <a:pt x="1" y="2124"/>
                  </a:cubicBezTo>
                  <a:cubicBezTo>
                    <a:pt x="1" y="3346"/>
                    <a:pt x="893" y="4354"/>
                    <a:pt x="2124" y="4354"/>
                  </a:cubicBezTo>
                  <a:cubicBezTo>
                    <a:pt x="3346" y="4354"/>
                    <a:pt x="4238" y="3346"/>
                    <a:pt x="4238" y="2124"/>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8" name="Google Shape;778;p19"/>
            <p:cNvSpPr/>
            <p:nvPr/>
          </p:nvSpPr>
          <p:spPr>
            <a:xfrm>
              <a:off x="1428625" y="1636850"/>
              <a:ext cx="108650" cy="108875"/>
            </a:xfrm>
            <a:custGeom>
              <a:avLst/>
              <a:gdLst/>
              <a:ahLst/>
              <a:cxnLst/>
              <a:rect l="l" t="t" r="r" b="b"/>
              <a:pathLst>
                <a:path w="4346" h="4355" extrusionOk="0">
                  <a:moveTo>
                    <a:pt x="2231" y="1"/>
                  </a:moveTo>
                  <a:cubicBezTo>
                    <a:pt x="1000" y="1"/>
                    <a:pt x="1" y="1009"/>
                    <a:pt x="1" y="2231"/>
                  </a:cubicBezTo>
                  <a:cubicBezTo>
                    <a:pt x="1" y="3346"/>
                    <a:pt x="1000" y="4354"/>
                    <a:pt x="2231" y="4354"/>
                  </a:cubicBezTo>
                  <a:cubicBezTo>
                    <a:pt x="3346" y="4354"/>
                    <a:pt x="4345" y="3346"/>
                    <a:pt x="4345" y="2231"/>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9" name="Google Shape;779;p19"/>
            <p:cNvSpPr/>
            <p:nvPr/>
          </p:nvSpPr>
          <p:spPr>
            <a:xfrm>
              <a:off x="1428625" y="1834900"/>
              <a:ext cx="108650" cy="108650"/>
            </a:xfrm>
            <a:custGeom>
              <a:avLst/>
              <a:gdLst/>
              <a:ahLst/>
              <a:cxnLst/>
              <a:rect l="l" t="t" r="r" b="b"/>
              <a:pathLst>
                <a:path w="4346" h="4346" extrusionOk="0">
                  <a:moveTo>
                    <a:pt x="2231" y="1"/>
                  </a:moveTo>
                  <a:cubicBezTo>
                    <a:pt x="1000" y="1"/>
                    <a:pt x="1" y="1000"/>
                    <a:pt x="1" y="2115"/>
                  </a:cubicBezTo>
                  <a:cubicBezTo>
                    <a:pt x="1" y="3346"/>
                    <a:pt x="1000" y="4345"/>
                    <a:pt x="2231" y="4345"/>
                  </a:cubicBezTo>
                  <a:cubicBezTo>
                    <a:pt x="3346" y="4345"/>
                    <a:pt x="4345" y="3346"/>
                    <a:pt x="4345" y="2115"/>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0" name="Google Shape;780;p19"/>
            <p:cNvSpPr/>
            <p:nvPr/>
          </p:nvSpPr>
          <p:spPr>
            <a:xfrm>
              <a:off x="1428625" y="2069075"/>
              <a:ext cx="108650" cy="108650"/>
            </a:xfrm>
            <a:custGeom>
              <a:avLst/>
              <a:gdLst/>
              <a:ahLst/>
              <a:cxnLst/>
              <a:rect l="l" t="t" r="r" b="b"/>
              <a:pathLst>
                <a:path w="4346" h="4346" extrusionOk="0">
                  <a:moveTo>
                    <a:pt x="2231" y="1"/>
                  </a:moveTo>
                  <a:cubicBezTo>
                    <a:pt x="1000" y="1"/>
                    <a:pt x="1" y="1000"/>
                    <a:pt x="1" y="2231"/>
                  </a:cubicBezTo>
                  <a:cubicBezTo>
                    <a:pt x="1" y="3346"/>
                    <a:pt x="1000" y="4345"/>
                    <a:pt x="2231" y="4345"/>
                  </a:cubicBezTo>
                  <a:cubicBezTo>
                    <a:pt x="3346" y="4345"/>
                    <a:pt x="4345" y="3346"/>
                    <a:pt x="4345" y="2231"/>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1" name="Google Shape;781;p19"/>
            <p:cNvSpPr/>
            <p:nvPr/>
          </p:nvSpPr>
          <p:spPr>
            <a:xfrm>
              <a:off x="1428625" y="2283625"/>
              <a:ext cx="108650" cy="108875"/>
            </a:xfrm>
            <a:custGeom>
              <a:avLst/>
              <a:gdLst/>
              <a:ahLst/>
              <a:cxnLst/>
              <a:rect l="l" t="t" r="r" b="b"/>
              <a:pathLst>
                <a:path w="4346" h="4355" extrusionOk="0">
                  <a:moveTo>
                    <a:pt x="2231" y="1"/>
                  </a:moveTo>
                  <a:cubicBezTo>
                    <a:pt x="1000" y="1"/>
                    <a:pt x="1" y="1009"/>
                    <a:pt x="1" y="2124"/>
                  </a:cubicBezTo>
                  <a:cubicBezTo>
                    <a:pt x="1" y="3346"/>
                    <a:pt x="1000" y="4354"/>
                    <a:pt x="2231" y="4354"/>
                  </a:cubicBezTo>
                  <a:cubicBezTo>
                    <a:pt x="3346" y="4354"/>
                    <a:pt x="4345" y="3346"/>
                    <a:pt x="4345" y="2124"/>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82" name="Google Shape;782;p19"/>
          <p:cNvSpPr/>
          <p:nvPr/>
        </p:nvSpPr>
        <p:spPr>
          <a:xfrm>
            <a:off x="3443075" y="4717048"/>
            <a:ext cx="2121667" cy="171457"/>
          </a:xfrm>
          <a:custGeom>
            <a:avLst/>
            <a:gdLst/>
            <a:ahLst/>
            <a:cxnLst/>
            <a:rect l="l" t="t" r="r" b="b"/>
            <a:pathLst>
              <a:path w="66240" h="5353" extrusionOk="0">
                <a:moveTo>
                  <a:pt x="5576" y="0"/>
                </a:moveTo>
                <a:cubicBezTo>
                  <a:pt x="3569" y="0"/>
                  <a:pt x="2570" y="892"/>
                  <a:pt x="1785" y="1668"/>
                </a:cubicBezTo>
                <a:cubicBezTo>
                  <a:pt x="1115" y="2337"/>
                  <a:pt x="785" y="2560"/>
                  <a:pt x="0" y="2560"/>
                </a:cubicBezTo>
                <a:lnTo>
                  <a:pt x="0" y="5353"/>
                </a:lnTo>
                <a:cubicBezTo>
                  <a:pt x="1901" y="5353"/>
                  <a:pt x="3016" y="4345"/>
                  <a:pt x="3685" y="3675"/>
                </a:cubicBezTo>
                <a:cubicBezTo>
                  <a:pt x="4461" y="3006"/>
                  <a:pt x="4800" y="2783"/>
                  <a:pt x="5576" y="2783"/>
                </a:cubicBezTo>
                <a:cubicBezTo>
                  <a:pt x="6361" y="2783"/>
                  <a:pt x="6691" y="3006"/>
                  <a:pt x="7360" y="3675"/>
                </a:cubicBezTo>
                <a:cubicBezTo>
                  <a:pt x="8145" y="4345"/>
                  <a:pt x="9144" y="5353"/>
                  <a:pt x="11045" y="5353"/>
                </a:cubicBezTo>
                <a:cubicBezTo>
                  <a:pt x="13052" y="5353"/>
                  <a:pt x="14051" y="4345"/>
                  <a:pt x="14836" y="3675"/>
                </a:cubicBezTo>
                <a:cubicBezTo>
                  <a:pt x="15505" y="3006"/>
                  <a:pt x="15835" y="2783"/>
                  <a:pt x="16620" y="2783"/>
                </a:cubicBezTo>
                <a:cubicBezTo>
                  <a:pt x="17396" y="2783"/>
                  <a:pt x="17735" y="3006"/>
                  <a:pt x="18404" y="3675"/>
                </a:cubicBezTo>
                <a:cubicBezTo>
                  <a:pt x="19181" y="4345"/>
                  <a:pt x="20189" y="5353"/>
                  <a:pt x="22080" y="5353"/>
                </a:cubicBezTo>
                <a:cubicBezTo>
                  <a:pt x="24087" y="5353"/>
                  <a:pt x="25095" y="4345"/>
                  <a:pt x="25871" y="3675"/>
                </a:cubicBezTo>
                <a:cubicBezTo>
                  <a:pt x="26540" y="3006"/>
                  <a:pt x="26879" y="2783"/>
                  <a:pt x="27656" y="2783"/>
                </a:cubicBezTo>
                <a:cubicBezTo>
                  <a:pt x="28441" y="2783"/>
                  <a:pt x="28771" y="3006"/>
                  <a:pt x="29440" y="3675"/>
                </a:cubicBezTo>
                <a:cubicBezTo>
                  <a:pt x="30109" y="4345"/>
                  <a:pt x="31224" y="5353"/>
                  <a:pt x="33124" y="5353"/>
                </a:cubicBezTo>
                <a:cubicBezTo>
                  <a:pt x="35131" y="5353"/>
                  <a:pt x="36131" y="4345"/>
                  <a:pt x="36916" y="3675"/>
                </a:cubicBezTo>
                <a:cubicBezTo>
                  <a:pt x="37585" y="3006"/>
                  <a:pt x="37915" y="2783"/>
                  <a:pt x="38700" y="2783"/>
                </a:cubicBezTo>
                <a:cubicBezTo>
                  <a:pt x="39476" y="2783"/>
                  <a:pt x="39815" y="3006"/>
                  <a:pt x="40484" y="3675"/>
                </a:cubicBezTo>
                <a:cubicBezTo>
                  <a:pt x="41153" y="4345"/>
                  <a:pt x="42268" y="5353"/>
                  <a:pt x="44160" y="5353"/>
                </a:cubicBezTo>
                <a:cubicBezTo>
                  <a:pt x="46060" y="5353"/>
                  <a:pt x="47175" y="4345"/>
                  <a:pt x="47844" y="3675"/>
                </a:cubicBezTo>
                <a:cubicBezTo>
                  <a:pt x="48620" y="3006"/>
                  <a:pt x="48959" y="2783"/>
                  <a:pt x="49735" y="2783"/>
                </a:cubicBezTo>
                <a:cubicBezTo>
                  <a:pt x="50520" y="2783"/>
                  <a:pt x="50850" y="3006"/>
                  <a:pt x="51519" y="3675"/>
                </a:cubicBezTo>
                <a:cubicBezTo>
                  <a:pt x="52188" y="4345"/>
                  <a:pt x="53304" y="5353"/>
                  <a:pt x="55204" y="5353"/>
                </a:cubicBezTo>
                <a:cubicBezTo>
                  <a:pt x="57095" y="5353"/>
                  <a:pt x="58210" y="4345"/>
                  <a:pt x="58879" y="3675"/>
                </a:cubicBezTo>
                <a:cubicBezTo>
                  <a:pt x="59548" y="3006"/>
                  <a:pt x="59887" y="2783"/>
                  <a:pt x="60663" y="2783"/>
                </a:cubicBezTo>
                <a:cubicBezTo>
                  <a:pt x="61449" y="2783"/>
                  <a:pt x="61779" y="3006"/>
                  <a:pt x="62564" y="3675"/>
                </a:cubicBezTo>
                <a:cubicBezTo>
                  <a:pt x="63233" y="4345"/>
                  <a:pt x="64232" y="5353"/>
                  <a:pt x="66239" y="5353"/>
                </a:cubicBezTo>
                <a:lnTo>
                  <a:pt x="66239" y="2560"/>
                </a:lnTo>
                <a:cubicBezTo>
                  <a:pt x="65463" y="2560"/>
                  <a:pt x="65124" y="2337"/>
                  <a:pt x="64455" y="1668"/>
                </a:cubicBezTo>
                <a:cubicBezTo>
                  <a:pt x="63679" y="892"/>
                  <a:pt x="62671" y="0"/>
                  <a:pt x="60663" y="0"/>
                </a:cubicBezTo>
                <a:cubicBezTo>
                  <a:pt x="58772" y="0"/>
                  <a:pt x="57764" y="892"/>
                  <a:pt x="56988" y="1668"/>
                </a:cubicBezTo>
                <a:cubicBezTo>
                  <a:pt x="56319" y="2337"/>
                  <a:pt x="55980" y="2560"/>
                  <a:pt x="55204" y="2560"/>
                </a:cubicBezTo>
                <a:cubicBezTo>
                  <a:pt x="54419" y="2560"/>
                  <a:pt x="54089" y="2337"/>
                  <a:pt x="53420" y="1668"/>
                </a:cubicBezTo>
                <a:cubicBezTo>
                  <a:pt x="52635" y="892"/>
                  <a:pt x="51635" y="0"/>
                  <a:pt x="49735" y="0"/>
                </a:cubicBezTo>
                <a:cubicBezTo>
                  <a:pt x="47728" y="0"/>
                  <a:pt x="46729" y="892"/>
                  <a:pt x="45944" y="1668"/>
                </a:cubicBezTo>
                <a:cubicBezTo>
                  <a:pt x="45275" y="2337"/>
                  <a:pt x="44945" y="2560"/>
                  <a:pt x="44160" y="2560"/>
                </a:cubicBezTo>
                <a:cubicBezTo>
                  <a:pt x="43383" y="2560"/>
                  <a:pt x="43044" y="2337"/>
                  <a:pt x="42375" y="1668"/>
                </a:cubicBezTo>
                <a:cubicBezTo>
                  <a:pt x="41599" y="892"/>
                  <a:pt x="40591" y="0"/>
                  <a:pt x="38700" y="0"/>
                </a:cubicBezTo>
                <a:cubicBezTo>
                  <a:pt x="36693" y="0"/>
                  <a:pt x="35685" y="892"/>
                  <a:pt x="34908" y="1668"/>
                </a:cubicBezTo>
                <a:cubicBezTo>
                  <a:pt x="34239" y="2337"/>
                  <a:pt x="33900" y="2560"/>
                  <a:pt x="33124" y="2560"/>
                </a:cubicBezTo>
                <a:cubicBezTo>
                  <a:pt x="32339" y="2560"/>
                  <a:pt x="32009" y="2337"/>
                  <a:pt x="31340" y="1668"/>
                </a:cubicBezTo>
                <a:cubicBezTo>
                  <a:pt x="30555" y="892"/>
                  <a:pt x="29556" y="0"/>
                  <a:pt x="27656" y="0"/>
                </a:cubicBezTo>
                <a:cubicBezTo>
                  <a:pt x="25648" y="0"/>
                  <a:pt x="24649" y="892"/>
                  <a:pt x="23864" y="1668"/>
                </a:cubicBezTo>
                <a:cubicBezTo>
                  <a:pt x="23195" y="2337"/>
                  <a:pt x="22865" y="2560"/>
                  <a:pt x="22080" y="2560"/>
                </a:cubicBezTo>
                <a:cubicBezTo>
                  <a:pt x="21304" y="2560"/>
                  <a:pt x="20965" y="2337"/>
                  <a:pt x="20296" y="1668"/>
                </a:cubicBezTo>
                <a:cubicBezTo>
                  <a:pt x="19520" y="892"/>
                  <a:pt x="18512" y="0"/>
                  <a:pt x="16620" y="0"/>
                </a:cubicBezTo>
                <a:cubicBezTo>
                  <a:pt x="14613" y="0"/>
                  <a:pt x="13605" y="892"/>
                  <a:pt x="12829" y="1668"/>
                </a:cubicBezTo>
                <a:cubicBezTo>
                  <a:pt x="12160" y="2337"/>
                  <a:pt x="11821" y="2560"/>
                  <a:pt x="11045" y="2560"/>
                </a:cubicBezTo>
                <a:cubicBezTo>
                  <a:pt x="10260" y="2560"/>
                  <a:pt x="9929" y="2337"/>
                  <a:pt x="9260" y="1668"/>
                </a:cubicBezTo>
                <a:cubicBezTo>
                  <a:pt x="8475" y="892"/>
                  <a:pt x="7476" y="0"/>
                  <a:pt x="557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83" name="Google Shape;783;p19"/>
          <p:cNvGrpSpPr/>
          <p:nvPr/>
        </p:nvGrpSpPr>
        <p:grpSpPr>
          <a:xfrm rot="10800000">
            <a:off x="7121538" y="4061763"/>
            <a:ext cx="2022450" cy="1075325"/>
            <a:chOff x="-6300587" y="3973775"/>
            <a:chExt cx="2022450" cy="1075325"/>
          </a:xfrm>
        </p:grpSpPr>
        <p:sp>
          <p:nvSpPr>
            <p:cNvPr id="784" name="Google Shape;784;p19"/>
            <p:cNvSpPr/>
            <p:nvPr/>
          </p:nvSpPr>
          <p:spPr>
            <a:xfrm>
              <a:off x="-6300587" y="3973775"/>
              <a:ext cx="2022450" cy="1075325"/>
            </a:xfrm>
            <a:custGeom>
              <a:avLst/>
              <a:gdLst/>
              <a:ahLst/>
              <a:cxnLst/>
              <a:rect l="l" t="t" r="r" b="b"/>
              <a:pathLst>
                <a:path w="80898" h="43013" extrusionOk="0">
                  <a:moveTo>
                    <a:pt x="34371" y="0"/>
                  </a:moveTo>
                  <a:lnTo>
                    <a:pt x="32780" y="1904"/>
                  </a:lnTo>
                  <a:cubicBezTo>
                    <a:pt x="30352" y="5287"/>
                    <a:pt x="29185" y="9830"/>
                    <a:pt x="27392" y="13848"/>
                  </a:cubicBezTo>
                  <a:cubicBezTo>
                    <a:pt x="25700" y="17866"/>
                    <a:pt x="22629" y="21783"/>
                    <a:pt x="18822" y="21885"/>
                  </a:cubicBezTo>
                  <a:cubicBezTo>
                    <a:pt x="15861" y="21885"/>
                    <a:pt x="13222" y="19668"/>
                    <a:pt x="10896" y="17553"/>
                  </a:cubicBezTo>
                  <a:cubicBezTo>
                    <a:pt x="7402" y="14271"/>
                    <a:pt x="3917" y="10887"/>
                    <a:pt x="0" y="8460"/>
                  </a:cubicBezTo>
                  <a:lnTo>
                    <a:pt x="0" y="26537"/>
                  </a:lnTo>
                  <a:cubicBezTo>
                    <a:pt x="2115" y="29287"/>
                    <a:pt x="4230" y="32036"/>
                    <a:pt x="6455" y="34574"/>
                  </a:cubicBezTo>
                  <a:cubicBezTo>
                    <a:pt x="10438" y="39077"/>
                    <a:pt x="15624" y="43012"/>
                    <a:pt x="20916" y="43012"/>
                  </a:cubicBezTo>
                  <a:cubicBezTo>
                    <a:pt x="22087" y="43012"/>
                    <a:pt x="23262" y="42820"/>
                    <a:pt x="24431" y="42399"/>
                  </a:cubicBezTo>
                  <a:cubicBezTo>
                    <a:pt x="29608" y="40605"/>
                    <a:pt x="32992" y="34785"/>
                    <a:pt x="35428" y="29075"/>
                  </a:cubicBezTo>
                  <a:cubicBezTo>
                    <a:pt x="37856" y="23365"/>
                    <a:pt x="39869" y="17020"/>
                    <a:pt x="43777" y="12689"/>
                  </a:cubicBezTo>
                  <a:cubicBezTo>
                    <a:pt x="48430" y="7504"/>
                    <a:pt x="55096" y="5812"/>
                    <a:pt x="61331" y="4966"/>
                  </a:cubicBezTo>
                  <a:cubicBezTo>
                    <a:pt x="67675" y="4120"/>
                    <a:pt x="74231" y="3908"/>
                    <a:pt x="80051" y="846"/>
                  </a:cubicBezTo>
                  <a:cubicBezTo>
                    <a:pt x="80263" y="736"/>
                    <a:pt x="80576" y="525"/>
                    <a:pt x="80897" y="423"/>
                  </a:cubicBezTo>
                  <a:lnTo>
                    <a:pt x="8089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5" name="Google Shape;785;p19"/>
            <p:cNvSpPr/>
            <p:nvPr/>
          </p:nvSpPr>
          <p:spPr>
            <a:xfrm>
              <a:off x="-6300587" y="3973775"/>
              <a:ext cx="859275" cy="547125"/>
            </a:xfrm>
            <a:custGeom>
              <a:avLst/>
              <a:gdLst/>
              <a:ahLst/>
              <a:cxnLst/>
              <a:rect l="l" t="t" r="r" b="b"/>
              <a:pathLst>
                <a:path w="34371" h="21885" extrusionOk="0">
                  <a:moveTo>
                    <a:pt x="0" y="0"/>
                  </a:moveTo>
                  <a:lnTo>
                    <a:pt x="0" y="8460"/>
                  </a:lnTo>
                  <a:cubicBezTo>
                    <a:pt x="3917" y="10887"/>
                    <a:pt x="7402" y="14271"/>
                    <a:pt x="10896" y="17553"/>
                  </a:cubicBezTo>
                  <a:cubicBezTo>
                    <a:pt x="13222" y="19668"/>
                    <a:pt x="15861" y="21885"/>
                    <a:pt x="18822" y="21885"/>
                  </a:cubicBezTo>
                  <a:cubicBezTo>
                    <a:pt x="22629" y="21783"/>
                    <a:pt x="25700" y="17866"/>
                    <a:pt x="27392" y="13848"/>
                  </a:cubicBezTo>
                  <a:cubicBezTo>
                    <a:pt x="29185" y="9830"/>
                    <a:pt x="30352" y="5287"/>
                    <a:pt x="32780" y="1904"/>
                  </a:cubicBezTo>
                  <a:lnTo>
                    <a:pt x="343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86" name="Google Shape;786;p19"/>
          <p:cNvSpPr/>
          <p:nvPr/>
        </p:nvSpPr>
        <p:spPr>
          <a:xfrm>
            <a:off x="3977399" y="1132493"/>
            <a:ext cx="1189202" cy="86371"/>
          </a:xfrm>
          <a:custGeom>
            <a:avLst/>
            <a:gdLst/>
            <a:ahLst/>
            <a:cxnLst/>
            <a:rect l="l" t="t" r="r" b="b"/>
            <a:pathLst>
              <a:path w="9803" h="712" extrusionOk="0">
                <a:moveTo>
                  <a:pt x="7551" y="0"/>
                </a:moveTo>
                <a:cubicBezTo>
                  <a:pt x="7255" y="31"/>
                  <a:pt x="6931" y="31"/>
                  <a:pt x="6635" y="31"/>
                </a:cubicBezTo>
                <a:lnTo>
                  <a:pt x="3583" y="31"/>
                </a:lnTo>
                <a:cubicBezTo>
                  <a:pt x="3140" y="31"/>
                  <a:pt x="2694" y="60"/>
                  <a:pt x="2280" y="60"/>
                </a:cubicBezTo>
                <a:lnTo>
                  <a:pt x="296" y="60"/>
                </a:lnTo>
                <a:cubicBezTo>
                  <a:pt x="119" y="91"/>
                  <a:pt x="0" y="237"/>
                  <a:pt x="0" y="387"/>
                </a:cubicBezTo>
                <a:cubicBezTo>
                  <a:pt x="0" y="564"/>
                  <a:pt x="147" y="711"/>
                  <a:pt x="356" y="711"/>
                </a:cubicBezTo>
                <a:lnTo>
                  <a:pt x="739" y="711"/>
                </a:lnTo>
                <a:cubicBezTo>
                  <a:pt x="1007" y="711"/>
                  <a:pt x="1273" y="683"/>
                  <a:pt x="1509" y="683"/>
                </a:cubicBezTo>
                <a:lnTo>
                  <a:pt x="7227" y="683"/>
                </a:lnTo>
                <a:cubicBezTo>
                  <a:pt x="7523" y="652"/>
                  <a:pt x="7819" y="652"/>
                  <a:pt x="8115" y="652"/>
                </a:cubicBezTo>
                <a:lnTo>
                  <a:pt x="9359" y="652"/>
                </a:lnTo>
                <a:cubicBezTo>
                  <a:pt x="9419" y="652"/>
                  <a:pt x="9478" y="652"/>
                  <a:pt x="9537" y="624"/>
                </a:cubicBezTo>
                <a:cubicBezTo>
                  <a:pt x="9684" y="593"/>
                  <a:pt x="9802" y="474"/>
                  <a:pt x="9802" y="327"/>
                </a:cubicBezTo>
                <a:cubicBezTo>
                  <a:pt x="9802" y="209"/>
                  <a:pt x="9715" y="91"/>
                  <a:pt x="9596" y="31"/>
                </a:cubicBezTo>
                <a:cubicBezTo>
                  <a:pt x="9565" y="31"/>
                  <a:pt x="9537" y="0"/>
                  <a:pt x="95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two columns 2">
  <p:cSld name="BLANK_1_1_1_1_1_1_1_1_1">
    <p:spTree>
      <p:nvGrpSpPr>
        <p:cNvPr id="1" name="Shape 787"/>
        <p:cNvGrpSpPr/>
        <p:nvPr/>
      </p:nvGrpSpPr>
      <p:grpSpPr>
        <a:xfrm>
          <a:off x="0" y="0"/>
          <a:ext cx="0" cy="0"/>
          <a:chOff x="0" y="0"/>
          <a:chExt cx="0" cy="0"/>
        </a:xfrm>
      </p:grpSpPr>
      <p:sp>
        <p:nvSpPr>
          <p:cNvPr id="788" name="Google Shape;788;p20"/>
          <p:cNvSpPr txBox="1">
            <a:spLocks noGrp="1"/>
          </p:cNvSpPr>
          <p:nvPr>
            <p:ph type="title"/>
          </p:nvPr>
        </p:nvSpPr>
        <p:spPr>
          <a:xfrm>
            <a:off x="713225" y="535600"/>
            <a:ext cx="77175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sz="30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789" name="Google Shape;789;p20"/>
          <p:cNvSpPr txBox="1">
            <a:spLocks noGrp="1"/>
          </p:cNvSpPr>
          <p:nvPr>
            <p:ph type="subTitle" idx="1"/>
          </p:nvPr>
        </p:nvSpPr>
        <p:spPr>
          <a:xfrm>
            <a:off x="6238875" y="1762125"/>
            <a:ext cx="1932600" cy="428700"/>
          </a:xfrm>
          <a:prstGeom prst="rect">
            <a:avLst/>
          </a:prstGeom>
        </p:spPr>
        <p:txBody>
          <a:bodyPr spcFirstLastPara="1" wrap="square" lIns="91425" tIns="91425" rIns="91425" bIns="91425" anchor="ctr" anchorCtr="0">
            <a:noAutofit/>
          </a:bodyPr>
          <a:lstStyle>
            <a:lvl1pPr lvl="0">
              <a:lnSpc>
                <a:spcPct val="100000"/>
              </a:lnSpc>
              <a:spcBef>
                <a:spcPts val="0"/>
              </a:spcBef>
              <a:spcAft>
                <a:spcPts val="0"/>
              </a:spcAft>
              <a:buClr>
                <a:srgbClr val="000000"/>
              </a:buClr>
              <a:buSzPts val="2200"/>
              <a:buFont typeface="Patrick Hand"/>
              <a:buNone/>
              <a:defRPr sz="2200">
                <a:solidFill>
                  <a:schemeClr val="dk1"/>
                </a:solidFill>
                <a:latin typeface="Patrick Hand"/>
                <a:ea typeface="Patrick Hand"/>
                <a:cs typeface="Patrick Hand"/>
                <a:sym typeface="Patrick Hand"/>
              </a:defRPr>
            </a:lvl1pPr>
            <a:lvl2pPr lvl="1">
              <a:spcBef>
                <a:spcPts val="0"/>
              </a:spcBef>
              <a:spcAft>
                <a:spcPts val="0"/>
              </a:spcAft>
              <a:buSzPts val="1400"/>
              <a:buNone/>
              <a:defRPr/>
            </a:lvl2pPr>
            <a:lvl3pPr lvl="2">
              <a:spcBef>
                <a:spcPts val="1600"/>
              </a:spcBef>
              <a:spcAft>
                <a:spcPts val="0"/>
              </a:spcAft>
              <a:buSzPts val="1400"/>
              <a:buNone/>
              <a:defRPr/>
            </a:lvl3pPr>
            <a:lvl4pPr lvl="3">
              <a:spcBef>
                <a:spcPts val="1600"/>
              </a:spcBef>
              <a:spcAft>
                <a:spcPts val="0"/>
              </a:spcAft>
              <a:buSzPts val="1400"/>
              <a:buNone/>
              <a:defRPr/>
            </a:lvl4pPr>
            <a:lvl5pPr lvl="4">
              <a:spcBef>
                <a:spcPts val="1600"/>
              </a:spcBef>
              <a:spcAft>
                <a:spcPts val="0"/>
              </a:spcAft>
              <a:buSzPts val="1400"/>
              <a:buNone/>
              <a:defRPr/>
            </a:lvl5pPr>
            <a:lvl6pPr lvl="5">
              <a:spcBef>
                <a:spcPts val="1600"/>
              </a:spcBef>
              <a:spcAft>
                <a:spcPts val="0"/>
              </a:spcAft>
              <a:buSzPts val="1400"/>
              <a:buNone/>
              <a:defRPr/>
            </a:lvl6pPr>
            <a:lvl7pPr lvl="6">
              <a:spcBef>
                <a:spcPts val="1600"/>
              </a:spcBef>
              <a:spcAft>
                <a:spcPts val="0"/>
              </a:spcAft>
              <a:buSzPts val="1400"/>
              <a:buNone/>
              <a:defRPr/>
            </a:lvl7pPr>
            <a:lvl8pPr lvl="7">
              <a:spcBef>
                <a:spcPts val="1600"/>
              </a:spcBef>
              <a:spcAft>
                <a:spcPts val="0"/>
              </a:spcAft>
              <a:buSzPts val="1400"/>
              <a:buNone/>
              <a:defRPr/>
            </a:lvl8pPr>
            <a:lvl9pPr lvl="8">
              <a:spcBef>
                <a:spcPts val="1600"/>
              </a:spcBef>
              <a:spcAft>
                <a:spcPts val="1600"/>
              </a:spcAft>
              <a:buSzPts val="1400"/>
              <a:buNone/>
              <a:defRPr/>
            </a:lvl9pPr>
          </a:lstStyle>
          <a:p>
            <a:endParaRPr/>
          </a:p>
        </p:txBody>
      </p:sp>
      <p:sp>
        <p:nvSpPr>
          <p:cNvPr id="790" name="Google Shape;790;p20"/>
          <p:cNvSpPr txBox="1">
            <a:spLocks noGrp="1"/>
          </p:cNvSpPr>
          <p:nvPr>
            <p:ph type="subTitle" idx="2"/>
          </p:nvPr>
        </p:nvSpPr>
        <p:spPr>
          <a:xfrm>
            <a:off x="6238875" y="2276475"/>
            <a:ext cx="2191800" cy="428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Font typeface="Raleway"/>
              <a:buNone/>
              <a:defRPr sz="1400"/>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
        <p:nvSpPr>
          <p:cNvPr id="791" name="Google Shape;791;p20"/>
          <p:cNvSpPr txBox="1">
            <a:spLocks noGrp="1"/>
          </p:cNvSpPr>
          <p:nvPr>
            <p:ph type="subTitle" idx="3"/>
          </p:nvPr>
        </p:nvSpPr>
        <p:spPr>
          <a:xfrm>
            <a:off x="6238875" y="3057525"/>
            <a:ext cx="1929300" cy="428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rgbClr val="000000"/>
              </a:buClr>
              <a:buSzPts val="2200"/>
              <a:buFont typeface="Patrick Hand"/>
              <a:buNone/>
              <a:defRPr sz="2200">
                <a:solidFill>
                  <a:schemeClr val="dk1"/>
                </a:solidFill>
                <a:latin typeface="Patrick Hand"/>
                <a:ea typeface="Patrick Hand"/>
                <a:cs typeface="Patrick Hand"/>
                <a:sym typeface="Patrick Hand"/>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
        <p:nvSpPr>
          <p:cNvPr id="792" name="Google Shape;792;p20"/>
          <p:cNvSpPr txBox="1">
            <a:spLocks noGrp="1"/>
          </p:cNvSpPr>
          <p:nvPr>
            <p:ph type="subTitle" idx="4"/>
          </p:nvPr>
        </p:nvSpPr>
        <p:spPr>
          <a:xfrm>
            <a:off x="6238875" y="3571875"/>
            <a:ext cx="2191800" cy="428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Font typeface="Raleway"/>
              <a:buNone/>
              <a:defRPr sz="1400"/>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grpSp>
        <p:nvGrpSpPr>
          <p:cNvPr id="793" name="Google Shape;793;p20"/>
          <p:cNvGrpSpPr/>
          <p:nvPr/>
        </p:nvGrpSpPr>
        <p:grpSpPr>
          <a:xfrm>
            <a:off x="0" y="1825"/>
            <a:ext cx="2022450" cy="1075325"/>
            <a:chOff x="-6300587" y="3973775"/>
            <a:chExt cx="2022450" cy="1075325"/>
          </a:xfrm>
        </p:grpSpPr>
        <p:sp>
          <p:nvSpPr>
            <p:cNvPr id="794" name="Google Shape;794;p20"/>
            <p:cNvSpPr/>
            <p:nvPr/>
          </p:nvSpPr>
          <p:spPr>
            <a:xfrm>
              <a:off x="-6300587" y="3973775"/>
              <a:ext cx="2022450" cy="1075325"/>
            </a:xfrm>
            <a:custGeom>
              <a:avLst/>
              <a:gdLst/>
              <a:ahLst/>
              <a:cxnLst/>
              <a:rect l="l" t="t" r="r" b="b"/>
              <a:pathLst>
                <a:path w="80898" h="43013" extrusionOk="0">
                  <a:moveTo>
                    <a:pt x="34371" y="0"/>
                  </a:moveTo>
                  <a:lnTo>
                    <a:pt x="32780" y="1904"/>
                  </a:lnTo>
                  <a:cubicBezTo>
                    <a:pt x="30352" y="5287"/>
                    <a:pt x="29185" y="9830"/>
                    <a:pt x="27392" y="13848"/>
                  </a:cubicBezTo>
                  <a:cubicBezTo>
                    <a:pt x="25700" y="17866"/>
                    <a:pt x="22629" y="21783"/>
                    <a:pt x="18822" y="21885"/>
                  </a:cubicBezTo>
                  <a:cubicBezTo>
                    <a:pt x="15861" y="21885"/>
                    <a:pt x="13222" y="19668"/>
                    <a:pt x="10896" y="17553"/>
                  </a:cubicBezTo>
                  <a:cubicBezTo>
                    <a:pt x="7402" y="14271"/>
                    <a:pt x="3917" y="10887"/>
                    <a:pt x="0" y="8460"/>
                  </a:cubicBezTo>
                  <a:lnTo>
                    <a:pt x="0" y="26537"/>
                  </a:lnTo>
                  <a:cubicBezTo>
                    <a:pt x="2115" y="29287"/>
                    <a:pt x="4230" y="32036"/>
                    <a:pt x="6455" y="34574"/>
                  </a:cubicBezTo>
                  <a:cubicBezTo>
                    <a:pt x="10438" y="39077"/>
                    <a:pt x="15624" y="43012"/>
                    <a:pt x="20916" y="43012"/>
                  </a:cubicBezTo>
                  <a:cubicBezTo>
                    <a:pt x="22087" y="43012"/>
                    <a:pt x="23262" y="42820"/>
                    <a:pt x="24431" y="42399"/>
                  </a:cubicBezTo>
                  <a:cubicBezTo>
                    <a:pt x="29608" y="40605"/>
                    <a:pt x="32992" y="34785"/>
                    <a:pt x="35428" y="29075"/>
                  </a:cubicBezTo>
                  <a:cubicBezTo>
                    <a:pt x="37856" y="23365"/>
                    <a:pt x="39869" y="17020"/>
                    <a:pt x="43777" y="12689"/>
                  </a:cubicBezTo>
                  <a:cubicBezTo>
                    <a:pt x="48430" y="7504"/>
                    <a:pt x="55096" y="5812"/>
                    <a:pt x="61331" y="4966"/>
                  </a:cubicBezTo>
                  <a:cubicBezTo>
                    <a:pt x="67675" y="4120"/>
                    <a:pt x="74231" y="3908"/>
                    <a:pt x="80051" y="846"/>
                  </a:cubicBezTo>
                  <a:cubicBezTo>
                    <a:pt x="80263" y="736"/>
                    <a:pt x="80576" y="525"/>
                    <a:pt x="80897" y="423"/>
                  </a:cubicBezTo>
                  <a:lnTo>
                    <a:pt x="8089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5" name="Google Shape;795;p20"/>
            <p:cNvSpPr/>
            <p:nvPr/>
          </p:nvSpPr>
          <p:spPr>
            <a:xfrm>
              <a:off x="-6300587" y="3973775"/>
              <a:ext cx="859275" cy="547125"/>
            </a:xfrm>
            <a:custGeom>
              <a:avLst/>
              <a:gdLst/>
              <a:ahLst/>
              <a:cxnLst/>
              <a:rect l="l" t="t" r="r" b="b"/>
              <a:pathLst>
                <a:path w="34371" h="21885" extrusionOk="0">
                  <a:moveTo>
                    <a:pt x="0" y="0"/>
                  </a:moveTo>
                  <a:lnTo>
                    <a:pt x="0" y="8460"/>
                  </a:lnTo>
                  <a:cubicBezTo>
                    <a:pt x="3917" y="10887"/>
                    <a:pt x="7402" y="14271"/>
                    <a:pt x="10896" y="17553"/>
                  </a:cubicBezTo>
                  <a:cubicBezTo>
                    <a:pt x="13222" y="19668"/>
                    <a:pt x="15861" y="21885"/>
                    <a:pt x="18822" y="21885"/>
                  </a:cubicBezTo>
                  <a:cubicBezTo>
                    <a:pt x="22629" y="21783"/>
                    <a:pt x="25700" y="17866"/>
                    <a:pt x="27392" y="13848"/>
                  </a:cubicBezTo>
                  <a:cubicBezTo>
                    <a:pt x="29185" y="9830"/>
                    <a:pt x="30352" y="5287"/>
                    <a:pt x="32780" y="1904"/>
                  </a:cubicBezTo>
                  <a:lnTo>
                    <a:pt x="343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96" name="Google Shape;796;p20"/>
          <p:cNvGrpSpPr/>
          <p:nvPr/>
        </p:nvGrpSpPr>
        <p:grpSpPr>
          <a:xfrm rot="10800000" flipH="1">
            <a:off x="6360188" y="0"/>
            <a:ext cx="2783800" cy="1027300"/>
            <a:chOff x="-5555112" y="2724125"/>
            <a:chExt cx="2783800" cy="1027300"/>
          </a:xfrm>
        </p:grpSpPr>
        <p:sp>
          <p:nvSpPr>
            <p:cNvPr id="797" name="Google Shape;797;p20"/>
            <p:cNvSpPr/>
            <p:nvPr/>
          </p:nvSpPr>
          <p:spPr>
            <a:xfrm>
              <a:off x="-5555112" y="2724125"/>
              <a:ext cx="2783800" cy="1027300"/>
            </a:xfrm>
            <a:custGeom>
              <a:avLst/>
              <a:gdLst/>
              <a:ahLst/>
              <a:cxnLst/>
              <a:rect l="l" t="t" r="r" b="b"/>
              <a:pathLst>
                <a:path w="111352" h="41092" extrusionOk="0">
                  <a:moveTo>
                    <a:pt x="85204" y="0"/>
                  </a:moveTo>
                  <a:cubicBezTo>
                    <a:pt x="77259" y="0"/>
                    <a:pt x="69623" y="4006"/>
                    <a:pt x="62812" y="8836"/>
                  </a:cubicBezTo>
                  <a:cubicBezTo>
                    <a:pt x="55520" y="13911"/>
                    <a:pt x="48642" y="20044"/>
                    <a:pt x="40716" y="23750"/>
                  </a:cubicBezTo>
                  <a:cubicBezTo>
                    <a:pt x="30666" y="28402"/>
                    <a:pt x="19356" y="28825"/>
                    <a:pt x="9518" y="34002"/>
                  </a:cubicBezTo>
                  <a:cubicBezTo>
                    <a:pt x="6032" y="35804"/>
                    <a:pt x="2860" y="38232"/>
                    <a:pt x="1" y="41091"/>
                  </a:cubicBezTo>
                  <a:lnTo>
                    <a:pt x="111352" y="41091"/>
                  </a:lnTo>
                  <a:lnTo>
                    <a:pt x="111352" y="10951"/>
                  </a:lnTo>
                  <a:cubicBezTo>
                    <a:pt x="103315" y="6619"/>
                    <a:pt x="95702" y="799"/>
                    <a:pt x="86921" y="63"/>
                  </a:cubicBezTo>
                  <a:cubicBezTo>
                    <a:pt x="86347" y="21"/>
                    <a:pt x="85775" y="0"/>
                    <a:pt x="8520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8" name="Google Shape;798;p20"/>
            <p:cNvSpPr/>
            <p:nvPr/>
          </p:nvSpPr>
          <p:spPr>
            <a:xfrm>
              <a:off x="-4198862" y="3276725"/>
              <a:ext cx="1427550" cy="474700"/>
            </a:xfrm>
            <a:custGeom>
              <a:avLst/>
              <a:gdLst/>
              <a:ahLst/>
              <a:cxnLst/>
              <a:rect l="l" t="t" r="r" b="b"/>
              <a:pathLst>
                <a:path w="57102" h="18988" extrusionOk="0">
                  <a:moveTo>
                    <a:pt x="38373" y="1"/>
                  </a:moveTo>
                  <a:cubicBezTo>
                    <a:pt x="33595" y="1"/>
                    <a:pt x="28824" y="914"/>
                    <a:pt x="24322" y="2805"/>
                  </a:cubicBezTo>
                  <a:cubicBezTo>
                    <a:pt x="15541" y="6611"/>
                    <a:pt x="8249" y="13700"/>
                    <a:pt x="1" y="18987"/>
                  </a:cubicBezTo>
                  <a:lnTo>
                    <a:pt x="57102" y="18987"/>
                  </a:lnTo>
                  <a:lnTo>
                    <a:pt x="57102" y="4818"/>
                  </a:lnTo>
                  <a:cubicBezTo>
                    <a:pt x="51273" y="1661"/>
                    <a:pt x="44816" y="1"/>
                    <a:pt x="383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99" name="Google Shape;799;p20"/>
          <p:cNvGrpSpPr/>
          <p:nvPr/>
        </p:nvGrpSpPr>
        <p:grpSpPr>
          <a:xfrm>
            <a:off x="-12" y="3485763"/>
            <a:ext cx="1097388" cy="1657725"/>
            <a:chOff x="8003138" y="150175"/>
            <a:chExt cx="1097388" cy="1657725"/>
          </a:xfrm>
        </p:grpSpPr>
        <p:sp>
          <p:nvSpPr>
            <p:cNvPr id="800" name="Google Shape;800;p20"/>
            <p:cNvSpPr/>
            <p:nvPr/>
          </p:nvSpPr>
          <p:spPr>
            <a:xfrm>
              <a:off x="8135500" y="845625"/>
              <a:ext cx="965025" cy="962275"/>
            </a:xfrm>
            <a:custGeom>
              <a:avLst/>
              <a:gdLst/>
              <a:ahLst/>
              <a:cxnLst/>
              <a:rect l="l" t="t" r="r" b="b"/>
              <a:pathLst>
                <a:path w="38601" h="38491" extrusionOk="0">
                  <a:moveTo>
                    <a:pt x="19355" y="7293"/>
                  </a:moveTo>
                  <a:cubicBezTo>
                    <a:pt x="25911" y="7293"/>
                    <a:pt x="31300" y="12690"/>
                    <a:pt x="31300" y="19246"/>
                  </a:cubicBezTo>
                  <a:cubicBezTo>
                    <a:pt x="31300" y="25802"/>
                    <a:pt x="25911" y="31191"/>
                    <a:pt x="19355" y="31191"/>
                  </a:cubicBezTo>
                  <a:cubicBezTo>
                    <a:pt x="12689" y="31191"/>
                    <a:pt x="7402" y="25802"/>
                    <a:pt x="7402" y="19246"/>
                  </a:cubicBezTo>
                  <a:cubicBezTo>
                    <a:pt x="7402" y="12690"/>
                    <a:pt x="12689" y="7293"/>
                    <a:pt x="19355" y="7293"/>
                  </a:cubicBezTo>
                  <a:close/>
                  <a:moveTo>
                    <a:pt x="19355" y="1"/>
                  </a:moveTo>
                  <a:cubicBezTo>
                    <a:pt x="8671" y="1"/>
                    <a:pt x="0" y="8672"/>
                    <a:pt x="0" y="19246"/>
                  </a:cubicBezTo>
                  <a:cubicBezTo>
                    <a:pt x="0" y="29922"/>
                    <a:pt x="8671" y="38491"/>
                    <a:pt x="19355" y="38491"/>
                  </a:cubicBezTo>
                  <a:cubicBezTo>
                    <a:pt x="29929" y="38491"/>
                    <a:pt x="38600" y="29922"/>
                    <a:pt x="38600" y="19246"/>
                  </a:cubicBezTo>
                  <a:cubicBezTo>
                    <a:pt x="38600" y="8672"/>
                    <a:pt x="29929" y="1"/>
                    <a:pt x="193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01" name="Google Shape;801;p20"/>
            <p:cNvGrpSpPr/>
            <p:nvPr/>
          </p:nvGrpSpPr>
          <p:grpSpPr>
            <a:xfrm>
              <a:off x="8003138" y="150175"/>
              <a:ext cx="980875" cy="980675"/>
              <a:chOff x="4166450" y="897350"/>
              <a:chExt cx="980875" cy="980675"/>
            </a:xfrm>
          </p:grpSpPr>
          <p:sp>
            <p:nvSpPr>
              <p:cNvPr id="802" name="Google Shape;802;p20"/>
              <p:cNvSpPr/>
              <p:nvPr/>
            </p:nvSpPr>
            <p:spPr>
              <a:xfrm>
                <a:off x="4198175" y="1190675"/>
                <a:ext cx="658375" cy="653100"/>
              </a:xfrm>
              <a:custGeom>
                <a:avLst/>
                <a:gdLst/>
                <a:ahLst/>
                <a:cxnLst/>
                <a:rect l="l" t="t" r="r" b="b"/>
                <a:pathLst>
                  <a:path w="26335" h="26124" extrusionOk="0">
                    <a:moveTo>
                      <a:pt x="322" y="0"/>
                    </a:moveTo>
                    <a:lnTo>
                      <a:pt x="0" y="956"/>
                    </a:lnTo>
                    <a:lnTo>
                      <a:pt x="25488" y="26123"/>
                    </a:lnTo>
                    <a:cubicBezTo>
                      <a:pt x="25801" y="26013"/>
                      <a:pt x="26123" y="25912"/>
                      <a:pt x="26334" y="25802"/>
                    </a:cubicBez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3" name="Google Shape;803;p20"/>
              <p:cNvSpPr/>
              <p:nvPr/>
            </p:nvSpPr>
            <p:spPr>
              <a:xfrm>
                <a:off x="4171725" y="1278025"/>
                <a:ext cx="597475" cy="592175"/>
              </a:xfrm>
              <a:custGeom>
                <a:avLst/>
                <a:gdLst/>
                <a:ahLst/>
                <a:cxnLst/>
                <a:rect l="l" t="t" r="r" b="b"/>
                <a:pathLst>
                  <a:path w="23899" h="23687" extrusionOk="0">
                    <a:moveTo>
                      <a:pt x="212" y="0"/>
                    </a:moveTo>
                    <a:cubicBezTo>
                      <a:pt x="212" y="423"/>
                      <a:pt x="111" y="736"/>
                      <a:pt x="1" y="1159"/>
                    </a:cubicBezTo>
                    <a:lnTo>
                      <a:pt x="22841" y="23686"/>
                    </a:lnTo>
                    <a:cubicBezTo>
                      <a:pt x="23163" y="23576"/>
                      <a:pt x="23586" y="23576"/>
                      <a:pt x="23899" y="23475"/>
                    </a:cubicBezTo>
                    <a:lnTo>
                      <a:pt x="21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4" name="Google Shape;804;p20"/>
              <p:cNvSpPr/>
              <p:nvPr/>
            </p:nvSpPr>
            <p:spPr>
              <a:xfrm>
                <a:off x="4182300" y="1232975"/>
                <a:ext cx="631950" cy="626650"/>
              </a:xfrm>
              <a:custGeom>
                <a:avLst/>
                <a:gdLst/>
                <a:ahLst/>
                <a:cxnLst/>
                <a:rect l="l" t="t" r="r" b="b"/>
                <a:pathLst>
                  <a:path w="25278" h="25066" extrusionOk="0">
                    <a:moveTo>
                      <a:pt x="322" y="0"/>
                    </a:moveTo>
                    <a:lnTo>
                      <a:pt x="1" y="956"/>
                    </a:lnTo>
                    <a:lnTo>
                      <a:pt x="24322" y="25065"/>
                    </a:lnTo>
                    <a:lnTo>
                      <a:pt x="25277" y="24744"/>
                    </a:ln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5" name="Google Shape;805;p20"/>
              <p:cNvSpPr/>
              <p:nvPr/>
            </p:nvSpPr>
            <p:spPr>
              <a:xfrm>
                <a:off x="4259075" y="1079650"/>
                <a:ext cx="708500" cy="700675"/>
              </a:xfrm>
              <a:custGeom>
                <a:avLst/>
                <a:gdLst/>
                <a:ahLst/>
                <a:cxnLst/>
                <a:rect l="l" t="t" r="r" b="b"/>
                <a:pathLst>
                  <a:path w="28340" h="28027" extrusionOk="0">
                    <a:moveTo>
                      <a:pt x="635" y="0"/>
                    </a:moveTo>
                    <a:cubicBezTo>
                      <a:pt x="424" y="322"/>
                      <a:pt x="212" y="533"/>
                      <a:pt x="1" y="745"/>
                    </a:cubicBezTo>
                    <a:lnTo>
                      <a:pt x="27595" y="28026"/>
                    </a:lnTo>
                    <a:cubicBezTo>
                      <a:pt x="27807" y="27916"/>
                      <a:pt x="28018" y="27705"/>
                      <a:pt x="28340" y="2749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6" name="Google Shape;806;p20"/>
              <p:cNvSpPr/>
              <p:nvPr/>
            </p:nvSpPr>
            <p:spPr>
              <a:xfrm>
                <a:off x="4235175" y="1114125"/>
                <a:ext cx="697925" cy="689875"/>
              </a:xfrm>
              <a:custGeom>
                <a:avLst/>
                <a:gdLst/>
                <a:ahLst/>
                <a:cxnLst/>
                <a:rect l="l" t="t" r="r" b="b"/>
                <a:pathLst>
                  <a:path w="27917" h="27595" extrusionOk="0">
                    <a:moveTo>
                      <a:pt x="534" y="0"/>
                    </a:moveTo>
                    <a:cubicBezTo>
                      <a:pt x="322" y="313"/>
                      <a:pt x="212" y="525"/>
                      <a:pt x="1" y="846"/>
                    </a:cubicBezTo>
                    <a:lnTo>
                      <a:pt x="27071" y="27595"/>
                    </a:lnTo>
                    <a:cubicBezTo>
                      <a:pt x="27392" y="27493"/>
                      <a:pt x="27604" y="27282"/>
                      <a:pt x="27917" y="27172"/>
                    </a:cubicBezTo>
                    <a:lnTo>
                      <a:pt x="53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7" name="Google Shape;807;p20"/>
              <p:cNvSpPr/>
              <p:nvPr/>
            </p:nvSpPr>
            <p:spPr>
              <a:xfrm>
                <a:off x="4214025" y="1151125"/>
                <a:ext cx="682075" cy="674025"/>
              </a:xfrm>
              <a:custGeom>
                <a:avLst/>
                <a:gdLst/>
                <a:ahLst/>
                <a:cxnLst/>
                <a:rect l="l" t="t" r="r" b="b"/>
                <a:pathLst>
                  <a:path w="27283" h="26961" extrusionOk="0">
                    <a:moveTo>
                      <a:pt x="534" y="1"/>
                    </a:moveTo>
                    <a:cubicBezTo>
                      <a:pt x="322" y="314"/>
                      <a:pt x="212" y="525"/>
                      <a:pt x="1" y="847"/>
                    </a:cubicBezTo>
                    <a:lnTo>
                      <a:pt x="26436" y="26961"/>
                    </a:lnTo>
                    <a:cubicBezTo>
                      <a:pt x="26758" y="26859"/>
                      <a:pt x="27071" y="26749"/>
                      <a:pt x="27282" y="26538"/>
                    </a:cubicBezTo>
                    <a:lnTo>
                      <a:pt x="53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8" name="Google Shape;808;p20"/>
              <p:cNvSpPr/>
              <p:nvPr/>
            </p:nvSpPr>
            <p:spPr>
              <a:xfrm>
                <a:off x="4166450" y="1328150"/>
                <a:ext cx="552625" cy="549875"/>
              </a:xfrm>
              <a:custGeom>
                <a:avLst/>
                <a:gdLst/>
                <a:ahLst/>
                <a:cxnLst/>
                <a:rect l="l" t="t" r="r" b="b"/>
                <a:pathLst>
                  <a:path w="22105" h="21995" extrusionOk="0">
                    <a:moveTo>
                      <a:pt x="110" y="0"/>
                    </a:moveTo>
                    <a:cubicBezTo>
                      <a:pt x="110" y="423"/>
                      <a:pt x="0" y="846"/>
                      <a:pt x="0" y="1269"/>
                    </a:cubicBezTo>
                    <a:lnTo>
                      <a:pt x="20937" y="21994"/>
                    </a:lnTo>
                    <a:cubicBezTo>
                      <a:pt x="21360" y="21893"/>
                      <a:pt x="21682" y="21893"/>
                      <a:pt x="22105" y="21783"/>
                    </a:cubicBezTo>
                    <a:lnTo>
                      <a:pt x="11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9" name="Google Shape;809;p20"/>
              <p:cNvSpPr/>
              <p:nvPr/>
            </p:nvSpPr>
            <p:spPr>
              <a:xfrm>
                <a:off x="4182300" y="1518475"/>
                <a:ext cx="346450" cy="343675"/>
              </a:xfrm>
              <a:custGeom>
                <a:avLst/>
                <a:gdLst/>
                <a:ahLst/>
                <a:cxnLst/>
                <a:rect l="l" t="t" r="r" b="b"/>
                <a:pathLst>
                  <a:path w="13858" h="13747" extrusionOk="0">
                    <a:moveTo>
                      <a:pt x="1" y="1"/>
                    </a:moveTo>
                    <a:lnTo>
                      <a:pt x="1" y="1"/>
                    </a:lnTo>
                    <a:cubicBezTo>
                      <a:pt x="212" y="635"/>
                      <a:pt x="424" y="1269"/>
                      <a:pt x="745" y="1904"/>
                    </a:cubicBezTo>
                    <a:lnTo>
                      <a:pt x="11954" y="13113"/>
                    </a:lnTo>
                    <a:lnTo>
                      <a:pt x="13857" y="13747"/>
                    </a:lnTo>
                    <a:lnTo>
                      <a:pt x="1" y="1"/>
                    </a:lnTo>
                    <a:close/>
                    <a:moveTo>
                      <a:pt x="13857" y="13747"/>
                    </a:moveTo>
                    <a:lnTo>
                      <a:pt x="13857" y="13747"/>
                    </a:lnTo>
                    <a:lnTo>
                      <a:pt x="13857" y="13747"/>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0" name="Google Shape;810;p20"/>
              <p:cNvSpPr/>
              <p:nvPr/>
            </p:nvSpPr>
            <p:spPr>
              <a:xfrm>
                <a:off x="4647575" y="897350"/>
                <a:ext cx="499750" cy="494250"/>
              </a:xfrm>
              <a:custGeom>
                <a:avLst/>
                <a:gdLst/>
                <a:ahLst/>
                <a:cxnLst/>
                <a:rect l="l" t="t" r="r" b="b"/>
                <a:pathLst>
                  <a:path w="19990" h="19770" extrusionOk="0">
                    <a:moveTo>
                      <a:pt x="0" y="0"/>
                    </a:moveTo>
                    <a:lnTo>
                      <a:pt x="19990" y="19770"/>
                    </a:lnTo>
                    <a:cubicBezTo>
                      <a:pt x="19990" y="19347"/>
                      <a:pt x="19990" y="18924"/>
                      <a:pt x="19880" y="18399"/>
                    </a:cubicBezTo>
                    <a:lnTo>
                      <a:pt x="137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1" name="Google Shape;811;p20"/>
              <p:cNvSpPr/>
              <p:nvPr/>
            </p:nvSpPr>
            <p:spPr>
              <a:xfrm>
                <a:off x="4166450" y="1383750"/>
                <a:ext cx="497000" cy="494275"/>
              </a:xfrm>
              <a:custGeom>
                <a:avLst/>
                <a:gdLst/>
                <a:ahLst/>
                <a:cxnLst/>
                <a:rect l="l" t="t" r="r" b="b"/>
                <a:pathLst>
                  <a:path w="19880" h="19771" extrusionOk="0">
                    <a:moveTo>
                      <a:pt x="0" y="1"/>
                    </a:moveTo>
                    <a:lnTo>
                      <a:pt x="0" y="1371"/>
                    </a:lnTo>
                    <a:lnTo>
                      <a:pt x="18611" y="19770"/>
                    </a:lnTo>
                    <a:lnTo>
                      <a:pt x="19880" y="19770"/>
                    </a:ln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2" name="Google Shape;812;p20"/>
              <p:cNvSpPr/>
              <p:nvPr/>
            </p:nvSpPr>
            <p:spPr>
              <a:xfrm>
                <a:off x="4169200" y="1444450"/>
                <a:ext cx="433575" cy="431025"/>
              </a:xfrm>
              <a:custGeom>
                <a:avLst/>
                <a:gdLst/>
                <a:ahLst/>
                <a:cxnLst/>
                <a:rect l="l" t="t" r="r" b="b"/>
                <a:pathLst>
                  <a:path w="17343" h="17241" extrusionOk="0">
                    <a:moveTo>
                      <a:pt x="0" y="1"/>
                    </a:moveTo>
                    <a:lnTo>
                      <a:pt x="0" y="1"/>
                    </a:lnTo>
                    <a:cubicBezTo>
                      <a:pt x="102" y="534"/>
                      <a:pt x="102" y="1058"/>
                      <a:pt x="212" y="1591"/>
                    </a:cubicBezTo>
                    <a:lnTo>
                      <a:pt x="15752" y="17029"/>
                    </a:lnTo>
                    <a:cubicBezTo>
                      <a:pt x="16285" y="17131"/>
                      <a:pt x="16809" y="17131"/>
                      <a:pt x="17342" y="17241"/>
                    </a:cubicBez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3" name="Google Shape;813;p20"/>
              <p:cNvSpPr/>
              <p:nvPr/>
            </p:nvSpPr>
            <p:spPr>
              <a:xfrm>
                <a:off x="4222075" y="1613650"/>
                <a:ext cx="211500" cy="211500"/>
              </a:xfrm>
              <a:custGeom>
                <a:avLst/>
                <a:gdLst/>
                <a:ahLst/>
                <a:cxnLst/>
                <a:rect l="l" t="t" r="r" b="b"/>
                <a:pathLst>
                  <a:path w="8460" h="8460" extrusionOk="0">
                    <a:moveTo>
                      <a:pt x="0" y="0"/>
                    </a:moveTo>
                    <a:lnTo>
                      <a:pt x="0" y="0"/>
                    </a:lnTo>
                    <a:cubicBezTo>
                      <a:pt x="846" y="1802"/>
                      <a:pt x="2115" y="3384"/>
                      <a:pt x="3595" y="4864"/>
                    </a:cubicBezTo>
                    <a:cubicBezTo>
                      <a:pt x="5076" y="6345"/>
                      <a:pt x="6658" y="7512"/>
                      <a:pt x="8460" y="8460"/>
                    </a:cubicBez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4" name="Google Shape;814;p20"/>
              <p:cNvSpPr/>
              <p:nvPr/>
            </p:nvSpPr>
            <p:spPr>
              <a:xfrm>
                <a:off x="4346200" y="992525"/>
                <a:ext cx="705975" cy="703200"/>
              </a:xfrm>
              <a:custGeom>
                <a:avLst/>
                <a:gdLst/>
                <a:ahLst/>
                <a:cxnLst/>
                <a:rect l="l" t="t" r="r" b="b"/>
                <a:pathLst>
                  <a:path w="28239" h="28128" extrusionOk="0">
                    <a:moveTo>
                      <a:pt x="745" y="0"/>
                    </a:moveTo>
                    <a:cubicBezTo>
                      <a:pt x="424" y="212"/>
                      <a:pt x="212" y="423"/>
                      <a:pt x="1" y="635"/>
                    </a:cubicBezTo>
                    <a:lnTo>
                      <a:pt x="27705" y="28127"/>
                    </a:lnTo>
                    <a:cubicBezTo>
                      <a:pt x="27917" y="27806"/>
                      <a:pt x="28027" y="27595"/>
                      <a:pt x="28238" y="27383"/>
                    </a:cubicBezTo>
                    <a:lnTo>
                      <a:pt x="74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5" name="Google Shape;815;p20"/>
              <p:cNvSpPr/>
              <p:nvPr/>
            </p:nvSpPr>
            <p:spPr>
              <a:xfrm>
                <a:off x="4592175" y="897350"/>
                <a:ext cx="552425" cy="549875"/>
              </a:xfrm>
              <a:custGeom>
                <a:avLst/>
                <a:gdLst/>
                <a:ahLst/>
                <a:cxnLst/>
                <a:rect l="l" t="t" r="r" b="b"/>
                <a:pathLst>
                  <a:path w="22097" h="21995" extrusionOk="0">
                    <a:moveTo>
                      <a:pt x="1159" y="0"/>
                    </a:moveTo>
                    <a:cubicBezTo>
                      <a:pt x="846" y="102"/>
                      <a:pt x="423" y="102"/>
                      <a:pt x="0" y="212"/>
                    </a:cubicBezTo>
                    <a:lnTo>
                      <a:pt x="21995" y="21995"/>
                    </a:lnTo>
                    <a:cubicBezTo>
                      <a:pt x="22096" y="21572"/>
                      <a:pt x="22096" y="21149"/>
                      <a:pt x="22096" y="20726"/>
                    </a:cubicBezTo>
                    <a:lnTo>
                      <a:pt x="115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6" name="Google Shape;816;p20"/>
              <p:cNvSpPr/>
              <p:nvPr/>
            </p:nvSpPr>
            <p:spPr>
              <a:xfrm>
                <a:off x="4708475" y="899875"/>
                <a:ext cx="433575" cy="431050"/>
              </a:xfrm>
              <a:custGeom>
                <a:avLst/>
                <a:gdLst/>
                <a:ahLst/>
                <a:cxnLst/>
                <a:rect l="l" t="t" r="r" b="b"/>
                <a:pathLst>
                  <a:path w="17343" h="17242" extrusionOk="0">
                    <a:moveTo>
                      <a:pt x="1" y="1"/>
                    </a:moveTo>
                    <a:lnTo>
                      <a:pt x="17343" y="17241"/>
                    </a:lnTo>
                    <a:cubicBezTo>
                      <a:pt x="17343" y="16708"/>
                      <a:pt x="17233" y="16184"/>
                      <a:pt x="17131" y="15651"/>
                    </a:cubicBezTo>
                    <a:lnTo>
                      <a:pt x="1583" y="212"/>
                    </a:lnTo>
                    <a:cubicBezTo>
                      <a:pt x="1058" y="111"/>
                      <a:pt x="525" y="111"/>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7" name="Google Shape;817;p20"/>
              <p:cNvSpPr/>
              <p:nvPr/>
            </p:nvSpPr>
            <p:spPr>
              <a:xfrm>
                <a:off x="4541825" y="905175"/>
                <a:ext cx="597475" cy="592175"/>
              </a:xfrm>
              <a:custGeom>
                <a:avLst/>
                <a:gdLst/>
                <a:ahLst/>
                <a:cxnLst/>
                <a:rect l="l" t="t" r="r" b="b"/>
                <a:pathLst>
                  <a:path w="23899" h="23687" extrusionOk="0">
                    <a:moveTo>
                      <a:pt x="1168" y="0"/>
                    </a:moveTo>
                    <a:cubicBezTo>
                      <a:pt x="745" y="110"/>
                      <a:pt x="424" y="110"/>
                      <a:pt x="1" y="212"/>
                    </a:cubicBezTo>
                    <a:lnTo>
                      <a:pt x="23687" y="23687"/>
                    </a:lnTo>
                    <a:cubicBezTo>
                      <a:pt x="23797" y="23264"/>
                      <a:pt x="23797" y="22951"/>
                      <a:pt x="23899" y="22528"/>
                    </a:cubicBezTo>
                    <a:lnTo>
                      <a:pt x="116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8" name="Google Shape;818;p20"/>
              <p:cNvSpPr/>
              <p:nvPr/>
            </p:nvSpPr>
            <p:spPr>
              <a:xfrm>
                <a:off x="4782500" y="913200"/>
                <a:ext cx="346225" cy="343700"/>
              </a:xfrm>
              <a:custGeom>
                <a:avLst/>
                <a:gdLst/>
                <a:ahLst/>
                <a:cxnLst/>
                <a:rect l="l" t="t" r="r" b="b"/>
                <a:pathLst>
                  <a:path w="13849" h="13748" extrusionOk="0">
                    <a:moveTo>
                      <a:pt x="1" y="1"/>
                    </a:moveTo>
                    <a:lnTo>
                      <a:pt x="13849" y="13747"/>
                    </a:lnTo>
                    <a:lnTo>
                      <a:pt x="13214" y="11844"/>
                    </a:lnTo>
                    <a:lnTo>
                      <a:pt x="2005" y="635"/>
                    </a:lnTo>
                    <a:cubicBezTo>
                      <a:pt x="1269" y="424"/>
                      <a:pt x="635" y="212"/>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9" name="Google Shape;819;p20"/>
              <p:cNvSpPr/>
              <p:nvPr/>
            </p:nvSpPr>
            <p:spPr>
              <a:xfrm>
                <a:off x="4877675" y="950225"/>
                <a:ext cx="214050" cy="211500"/>
              </a:xfrm>
              <a:custGeom>
                <a:avLst/>
                <a:gdLst/>
                <a:ahLst/>
                <a:cxnLst/>
                <a:rect l="l" t="t" r="r" b="b"/>
                <a:pathLst>
                  <a:path w="8562" h="8460" extrusionOk="0">
                    <a:moveTo>
                      <a:pt x="0" y="0"/>
                    </a:moveTo>
                    <a:lnTo>
                      <a:pt x="8561" y="8460"/>
                    </a:lnTo>
                    <a:cubicBezTo>
                      <a:pt x="7614" y="6658"/>
                      <a:pt x="6446" y="5076"/>
                      <a:pt x="4966" y="3595"/>
                    </a:cubicBezTo>
                    <a:cubicBezTo>
                      <a:pt x="3486" y="2115"/>
                      <a:pt x="1794" y="948"/>
                      <a:pt x="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0" name="Google Shape;820;p20"/>
              <p:cNvSpPr/>
              <p:nvPr/>
            </p:nvSpPr>
            <p:spPr>
              <a:xfrm>
                <a:off x="4314475" y="1021475"/>
                <a:ext cx="711250" cy="705975"/>
              </a:xfrm>
              <a:custGeom>
                <a:avLst/>
                <a:gdLst/>
                <a:ahLst/>
                <a:cxnLst/>
                <a:rect l="l" t="t" r="r" b="b"/>
                <a:pathLst>
                  <a:path w="28450" h="28239" extrusionOk="0">
                    <a:moveTo>
                      <a:pt x="635" y="1"/>
                    </a:moveTo>
                    <a:cubicBezTo>
                      <a:pt x="424" y="111"/>
                      <a:pt x="212" y="322"/>
                      <a:pt x="1" y="635"/>
                    </a:cubicBezTo>
                    <a:lnTo>
                      <a:pt x="27815" y="28238"/>
                    </a:lnTo>
                    <a:cubicBezTo>
                      <a:pt x="28027" y="27917"/>
                      <a:pt x="28238" y="27705"/>
                      <a:pt x="28450" y="27494"/>
                    </a:cubicBezTo>
                    <a:lnTo>
                      <a:pt x="63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1" name="Google Shape;821;p20"/>
              <p:cNvSpPr/>
              <p:nvPr/>
            </p:nvSpPr>
            <p:spPr>
              <a:xfrm>
                <a:off x="4285500" y="1047925"/>
                <a:ext cx="711050" cy="705950"/>
              </a:xfrm>
              <a:custGeom>
                <a:avLst/>
                <a:gdLst/>
                <a:ahLst/>
                <a:cxnLst/>
                <a:rect l="l" t="t" r="r" b="b"/>
                <a:pathLst>
                  <a:path w="28442" h="28238" extrusionOk="0">
                    <a:moveTo>
                      <a:pt x="635" y="0"/>
                    </a:moveTo>
                    <a:cubicBezTo>
                      <a:pt x="424" y="322"/>
                      <a:pt x="212" y="533"/>
                      <a:pt x="1" y="745"/>
                    </a:cubicBezTo>
                    <a:lnTo>
                      <a:pt x="27807" y="28238"/>
                    </a:lnTo>
                    <a:cubicBezTo>
                      <a:pt x="28018" y="28128"/>
                      <a:pt x="28230" y="27916"/>
                      <a:pt x="28441" y="2760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2" name="Google Shape;822;p20"/>
              <p:cNvSpPr/>
              <p:nvPr/>
            </p:nvSpPr>
            <p:spPr>
              <a:xfrm>
                <a:off x="4377925" y="971375"/>
                <a:ext cx="697925" cy="689875"/>
              </a:xfrm>
              <a:custGeom>
                <a:avLst/>
                <a:gdLst/>
                <a:ahLst/>
                <a:cxnLst/>
                <a:rect l="l" t="t" r="r" b="b"/>
                <a:pathLst>
                  <a:path w="27917" h="27595" extrusionOk="0">
                    <a:moveTo>
                      <a:pt x="847" y="0"/>
                    </a:moveTo>
                    <a:cubicBezTo>
                      <a:pt x="534" y="102"/>
                      <a:pt x="322" y="313"/>
                      <a:pt x="1" y="423"/>
                    </a:cubicBezTo>
                    <a:lnTo>
                      <a:pt x="27392" y="27595"/>
                    </a:lnTo>
                    <a:cubicBezTo>
                      <a:pt x="27604" y="27282"/>
                      <a:pt x="27705" y="27070"/>
                      <a:pt x="27917" y="26749"/>
                    </a:cubicBezTo>
                    <a:lnTo>
                      <a:pt x="84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3" name="Google Shape;823;p20"/>
              <p:cNvSpPr/>
              <p:nvPr/>
            </p:nvSpPr>
            <p:spPr>
              <a:xfrm>
                <a:off x="4414950" y="950225"/>
                <a:ext cx="682050" cy="674025"/>
              </a:xfrm>
              <a:custGeom>
                <a:avLst/>
                <a:gdLst/>
                <a:ahLst/>
                <a:cxnLst/>
                <a:rect l="l" t="t" r="r" b="b"/>
                <a:pathLst>
                  <a:path w="27282" h="26961" extrusionOk="0">
                    <a:moveTo>
                      <a:pt x="846" y="0"/>
                    </a:moveTo>
                    <a:cubicBezTo>
                      <a:pt x="533" y="102"/>
                      <a:pt x="322" y="212"/>
                      <a:pt x="0" y="423"/>
                    </a:cubicBezTo>
                    <a:lnTo>
                      <a:pt x="26859" y="26960"/>
                    </a:lnTo>
                    <a:cubicBezTo>
                      <a:pt x="26969" y="26647"/>
                      <a:pt x="27180" y="26436"/>
                      <a:pt x="27282" y="26114"/>
                    </a:cubicBezTo>
                    <a:lnTo>
                      <a:pt x="84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4" name="Google Shape;824;p20"/>
              <p:cNvSpPr/>
              <p:nvPr/>
            </p:nvSpPr>
            <p:spPr>
              <a:xfrm>
                <a:off x="4454700" y="931600"/>
                <a:ext cx="660925" cy="653100"/>
              </a:xfrm>
              <a:custGeom>
                <a:avLst/>
                <a:gdLst/>
                <a:ahLst/>
                <a:cxnLst/>
                <a:rect l="l" t="t" r="r" b="b"/>
                <a:pathLst>
                  <a:path w="26437" h="26124" extrusionOk="0">
                    <a:moveTo>
                      <a:pt x="948" y="1"/>
                    </a:moveTo>
                    <a:lnTo>
                      <a:pt x="0" y="322"/>
                    </a:lnTo>
                    <a:lnTo>
                      <a:pt x="26013" y="26123"/>
                    </a:lnTo>
                    <a:cubicBezTo>
                      <a:pt x="26115" y="25802"/>
                      <a:pt x="26225" y="25489"/>
                      <a:pt x="26436" y="25167"/>
                    </a:cubicBezTo>
                    <a:lnTo>
                      <a:pt x="94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5" name="Google Shape;825;p20"/>
              <p:cNvSpPr/>
              <p:nvPr/>
            </p:nvSpPr>
            <p:spPr>
              <a:xfrm>
                <a:off x="4497000" y="915750"/>
                <a:ext cx="631725" cy="626650"/>
              </a:xfrm>
              <a:custGeom>
                <a:avLst/>
                <a:gdLst/>
                <a:ahLst/>
                <a:cxnLst/>
                <a:rect l="l" t="t" r="r" b="b"/>
                <a:pathLst>
                  <a:path w="25269" h="25066" extrusionOk="0">
                    <a:moveTo>
                      <a:pt x="948" y="0"/>
                    </a:moveTo>
                    <a:lnTo>
                      <a:pt x="0" y="322"/>
                    </a:lnTo>
                    <a:lnTo>
                      <a:pt x="24956" y="25065"/>
                    </a:lnTo>
                    <a:lnTo>
                      <a:pt x="25269" y="24110"/>
                    </a:lnTo>
                    <a:lnTo>
                      <a:pt x="94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826" name="Google Shape;826;p20"/>
          <p:cNvGrpSpPr/>
          <p:nvPr/>
        </p:nvGrpSpPr>
        <p:grpSpPr>
          <a:xfrm>
            <a:off x="8468096" y="4509521"/>
            <a:ext cx="675898" cy="633990"/>
            <a:chOff x="731675" y="1636850"/>
            <a:chExt cx="805600" cy="755650"/>
          </a:xfrm>
        </p:grpSpPr>
        <p:sp>
          <p:nvSpPr>
            <p:cNvPr id="827" name="Google Shape;827;p20"/>
            <p:cNvSpPr/>
            <p:nvPr/>
          </p:nvSpPr>
          <p:spPr>
            <a:xfrm>
              <a:off x="731675" y="1636850"/>
              <a:ext cx="105950" cy="108875"/>
            </a:xfrm>
            <a:custGeom>
              <a:avLst/>
              <a:gdLst/>
              <a:ahLst/>
              <a:cxnLst/>
              <a:rect l="l" t="t" r="r" b="b"/>
              <a:pathLst>
                <a:path w="4238" h="4355" extrusionOk="0">
                  <a:moveTo>
                    <a:pt x="2115" y="1"/>
                  </a:moveTo>
                  <a:cubicBezTo>
                    <a:pt x="892" y="1"/>
                    <a:pt x="0" y="1009"/>
                    <a:pt x="0" y="2231"/>
                  </a:cubicBezTo>
                  <a:cubicBezTo>
                    <a:pt x="0" y="3346"/>
                    <a:pt x="892"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8" name="Google Shape;828;p20"/>
            <p:cNvSpPr/>
            <p:nvPr/>
          </p:nvSpPr>
          <p:spPr>
            <a:xfrm>
              <a:off x="731675" y="1834900"/>
              <a:ext cx="105950" cy="108650"/>
            </a:xfrm>
            <a:custGeom>
              <a:avLst/>
              <a:gdLst/>
              <a:ahLst/>
              <a:cxnLst/>
              <a:rect l="l" t="t" r="r" b="b"/>
              <a:pathLst>
                <a:path w="4238" h="4346" extrusionOk="0">
                  <a:moveTo>
                    <a:pt x="2115" y="1"/>
                  </a:moveTo>
                  <a:cubicBezTo>
                    <a:pt x="892" y="1"/>
                    <a:pt x="0" y="1000"/>
                    <a:pt x="0" y="2115"/>
                  </a:cubicBezTo>
                  <a:cubicBezTo>
                    <a:pt x="0" y="3346"/>
                    <a:pt x="892"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9" name="Google Shape;829;p20"/>
            <p:cNvSpPr/>
            <p:nvPr/>
          </p:nvSpPr>
          <p:spPr>
            <a:xfrm>
              <a:off x="731675" y="2069075"/>
              <a:ext cx="105950" cy="108650"/>
            </a:xfrm>
            <a:custGeom>
              <a:avLst/>
              <a:gdLst/>
              <a:ahLst/>
              <a:cxnLst/>
              <a:rect l="l" t="t" r="r" b="b"/>
              <a:pathLst>
                <a:path w="4238" h="4346" extrusionOk="0">
                  <a:moveTo>
                    <a:pt x="2115" y="1"/>
                  </a:moveTo>
                  <a:cubicBezTo>
                    <a:pt x="892" y="1"/>
                    <a:pt x="0" y="1000"/>
                    <a:pt x="0" y="2231"/>
                  </a:cubicBezTo>
                  <a:cubicBezTo>
                    <a:pt x="0" y="3346"/>
                    <a:pt x="892"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0" name="Google Shape;830;p20"/>
            <p:cNvSpPr/>
            <p:nvPr/>
          </p:nvSpPr>
          <p:spPr>
            <a:xfrm>
              <a:off x="731675" y="2283625"/>
              <a:ext cx="105950" cy="108875"/>
            </a:xfrm>
            <a:custGeom>
              <a:avLst/>
              <a:gdLst/>
              <a:ahLst/>
              <a:cxnLst/>
              <a:rect l="l" t="t" r="r" b="b"/>
              <a:pathLst>
                <a:path w="4238" h="4355" extrusionOk="0">
                  <a:moveTo>
                    <a:pt x="2115" y="1"/>
                  </a:moveTo>
                  <a:cubicBezTo>
                    <a:pt x="892" y="1"/>
                    <a:pt x="0" y="1009"/>
                    <a:pt x="0" y="2124"/>
                  </a:cubicBezTo>
                  <a:cubicBezTo>
                    <a:pt x="0" y="3346"/>
                    <a:pt x="892"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1" name="Google Shape;831;p20"/>
            <p:cNvSpPr/>
            <p:nvPr/>
          </p:nvSpPr>
          <p:spPr>
            <a:xfrm>
              <a:off x="971425" y="1636850"/>
              <a:ext cx="105950" cy="108875"/>
            </a:xfrm>
            <a:custGeom>
              <a:avLst/>
              <a:gdLst/>
              <a:ahLst/>
              <a:cxnLst/>
              <a:rect l="l" t="t" r="r" b="b"/>
              <a:pathLst>
                <a:path w="4238" h="4355" extrusionOk="0">
                  <a:moveTo>
                    <a:pt x="2115" y="1"/>
                  </a:moveTo>
                  <a:cubicBezTo>
                    <a:pt x="893" y="1"/>
                    <a:pt x="0" y="1009"/>
                    <a:pt x="0" y="2231"/>
                  </a:cubicBezTo>
                  <a:cubicBezTo>
                    <a:pt x="0" y="3346"/>
                    <a:pt x="893"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2" name="Google Shape;832;p20"/>
            <p:cNvSpPr/>
            <p:nvPr/>
          </p:nvSpPr>
          <p:spPr>
            <a:xfrm>
              <a:off x="971425" y="1834900"/>
              <a:ext cx="105950" cy="108650"/>
            </a:xfrm>
            <a:custGeom>
              <a:avLst/>
              <a:gdLst/>
              <a:ahLst/>
              <a:cxnLst/>
              <a:rect l="l" t="t" r="r" b="b"/>
              <a:pathLst>
                <a:path w="4238" h="4346" extrusionOk="0">
                  <a:moveTo>
                    <a:pt x="2115" y="1"/>
                  </a:moveTo>
                  <a:cubicBezTo>
                    <a:pt x="893" y="1"/>
                    <a:pt x="0" y="1000"/>
                    <a:pt x="0" y="2115"/>
                  </a:cubicBezTo>
                  <a:cubicBezTo>
                    <a:pt x="0" y="3346"/>
                    <a:pt x="893"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3" name="Google Shape;833;p20"/>
            <p:cNvSpPr/>
            <p:nvPr/>
          </p:nvSpPr>
          <p:spPr>
            <a:xfrm>
              <a:off x="971425" y="2069075"/>
              <a:ext cx="105950" cy="108650"/>
            </a:xfrm>
            <a:custGeom>
              <a:avLst/>
              <a:gdLst/>
              <a:ahLst/>
              <a:cxnLst/>
              <a:rect l="l" t="t" r="r" b="b"/>
              <a:pathLst>
                <a:path w="4238" h="4346" extrusionOk="0">
                  <a:moveTo>
                    <a:pt x="2115" y="1"/>
                  </a:moveTo>
                  <a:cubicBezTo>
                    <a:pt x="893" y="1"/>
                    <a:pt x="0" y="1000"/>
                    <a:pt x="0" y="2231"/>
                  </a:cubicBezTo>
                  <a:cubicBezTo>
                    <a:pt x="0" y="3346"/>
                    <a:pt x="893"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4" name="Google Shape;834;p20"/>
            <p:cNvSpPr/>
            <p:nvPr/>
          </p:nvSpPr>
          <p:spPr>
            <a:xfrm>
              <a:off x="971425" y="2283625"/>
              <a:ext cx="105950" cy="108875"/>
            </a:xfrm>
            <a:custGeom>
              <a:avLst/>
              <a:gdLst/>
              <a:ahLst/>
              <a:cxnLst/>
              <a:rect l="l" t="t" r="r" b="b"/>
              <a:pathLst>
                <a:path w="4238" h="4355" extrusionOk="0">
                  <a:moveTo>
                    <a:pt x="2115" y="1"/>
                  </a:moveTo>
                  <a:cubicBezTo>
                    <a:pt x="893" y="1"/>
                    <a:pt x="0" y="1009"/>
                    <a:pt x="0" y="2124"/>
                  </a:cubicBezTo>
                  <a:cubicBezTo>
                    <a:pt x="0" y="3346"/>
                    <a:pt x="893"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5" name="Google Shape;835;p20"/>
            <p:cNvSpPr/>
            <p:nvPr/>
          </p:nvSpPr>
          <p:spPr>
            <a:xfrm>
              <a:off x="1202700" y="1636850"/>
              <a:ext cx="105975" cy="108875"/>
            </a:xfrm>
            <a:custGeom>
              <a:avLst/>
              <a:gdLst/>
              <a:ahLst/>
              <a:cxnLst/>
              <a:rect l="l" t="t" r="r" b="b"/>
              <a:pathLst>
                <a:path w="4239" h="4355" extrusionOk="0">
                  <a:moveTo>
                    <a:pt x="2124" y="1"/>
                  </a:moveTo>
                  <a:cubicBezTo>
                    <a:pt x="893" y="1"/>
                    <a:pt x="1" y="1009"/>
                    <a:pt x="1" y="2231"/>
                  </a:cubicBezTo>
                  <a:cubicBezTo>
                    <a:pt x="1" y="3346"/>
                    <a:pt x="893" y="4354"/>
                    <a:pt x="2124" y="4354"/>
                  </a:cubicBezTo>
                  <a:cubicBezTo>
                    <a:pt x="3346" y="4354"/>
                    <a:pt x="4238" y="3346"/>
                    <a:pt x="4238" y="2231"/>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6" name="Google Shape;836;p20"/>
            <p:cNvSpPr/>
            <p:nvPr/>
          </p:nvSpPr>
          <p:spPr>
            <a:xfrm>
              <a:off x="1202700" y="1834900"/>
              <a:ext cx="105975" cy="108650"/>
            </a:xfrm>
            <a:custGeom>
              <a:avLst/>
              <a:gdLst/>
              <a:ahLst/>
              <a:cxnLst/>
              <a:rect l="l" t="t" r="r" b="b"/>
              <a:pathLst>
                <a:path w="4239" h="4346" extrusionOk="0">
                  <a:moveTo>
                    <a:pt x="2124" y="1"/>
                  </a:moveTo>
                  <a:cubicBezTo>
                    <a:pt x="893" y="1"/>
                    <a:pt x="1" y="1000"/>
                    <a:pt x="1" y="2115"/>
                  </a:cubicBezTo>
                  <a:cubicBezTo>
                    <a:pt x="1" y="3346"/>
                    <a:pt x="893" y="4345"/>
                    <a:pt x="2124" y="4345"/>
                  </a:cubicBezTo>
                  <a:cubicBezTo>
                    <a:pt x="3346" y="4345"/>
                    <a:pt x="4238" y="3346"/>
                    <a:pt x="4238" y="2115"/>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7" name="Google Shape;837;p20"/>
            <p:cNvSpPr/>
            <p:nvPr/>
          </p:nvSpPr>
          <p:spPr>
            <a:xfrm>
              <a:off x="1202700" y="2069075"/>
              <a:ext cx="105975" cy="108650"/>
            </a:xfrm>
            <a:custGeom>
              <a:avLst/>
              <a:gdLst/>
              <a:ahLst/>
              <a:cxnLst/>
              <a:rect l="l" t="t" r="r" b="b"/>
              <a:pathLst>
                <a:path w="4239" h="4346" extrusionOk="0">
                  <a:moveTo>
                    <a:pt x="2124" y="1"/>
                  </a:moveTo>
                  <a:cubicBezTo>
                    <a:pt x="893" y="1"/>
                    <a:pt x="1" y="1000"/>
                    <a:pt x="1" y="2231"/>
                  </a:cubicBezTo>
                  <a:cubicBezTo>
                    <a:pt x="1" y="3346"/>
                    <a:pt x="893" y="4345"/>
                    <a:pt x="2124" y="4345"/>
                  </a:cubicBezTo>
                  <a:cubicBezTo>
                    <a:pt x="3346" y="4345"/>
                    <a:pt x="4238" y="3346"/>
                    <a:pt x="4238" y="2231"/>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8" name="Google Shape;838;p20"/>
            <p:cNvSpPr/>
            <p:nvPr/>
          </p:nvSpPr>
          <p:spPr>
            <a:xfrm>
              <a:off x="1202700" y="2283625"/>
              <a:ext cx="105975" cy="108875"/>
            </a:xfrm>
            <a:custGeom>
              <a:avLst/>
              <a:gdLst/>
              <a:ahLst/>
              <a:cxnLst/>
              <a:rect l="l" t="t" r="r" b="b"/>
              <a:pathLst>
                <a:path w="4239" h="4355" extrusionOk="0">
                  <a:moveTo>
                    <a:pt x="2124" y="1"/>
                  </a:moveTo>
                  <a:cubicBezTo>
                    <a:pt x="893" y="1"/>
                    <a:pt x="1" y="1009"/>
                    <a:pt x="1" y="2124"/>
                  </a:cubicBezTo>
                  <a:cubicBezTo>
                    <a:pt x="1" y="3346"/>
                    <a:pt x="893" y="4354"/>
                    <a:pt x="2124" y="4354"/>
                  </a:cubicBezTo>
                  <a:cubicBezTo>
                    <a:pt x="3346" y="4354"/>
                    <a:pt x="4238" y="3346"/>
                    <a:pt x="4238" y="2124"/>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9" name="Google Shape;839;p20"/>
            <p:cNvSpPr/>
            <p:nvPr/>
          </p:nvSpPr>
          <p:spPr>
            <a:xfrm>
              <a:off x="1428625" y="1636850"/>
              <a:ext cx="108650" cy="108875"/>
            </a:xfrm>
            <a:custGeom>
              <a:avLst/>
              <a:gdLst/>
              <a:ahLst/>
              <a:cxnLst/>
              <a:rect l="l" t="t" r="r" b="b"/>
              <a:pathLst>
                <a:path w="4346" h="4355" extrusionOk="0">
                  <a:moveTo>
                    <a:pt x="2231" y="1"/>
                  </a:moveTo>
                  <a:cubicBezTo>
                    <a:pt x="1000" y="1"/>
                    <a:pt x="1" y="1009"/>
                    <a:pt x="1" y="2231"/>
                  </a:cubicBezTo>
                  <a:cubicBezTo>
                    <a:pt x="1" y="3346"/>
                    <a:pt x="1000" y="4354"/>
                    <a:pt x="2231" y="4354"/>
                  </a:cubicBezTo>
                  <a:cubicBezTo>
                    <a:pt x="3346" y="4354"/>
                    <a:pt x="4345" y="3346"/>
                    <a:pt x="4345" y="2231"/>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0" name="Google Shape;840;p20"/>
            <p:cNvSpPr/>
            <p:nvPr/>
          </p:nvSpPr>
          <p:spPr>
            <a:xfrm>
              <a:off x="1428625" y="1834900"/>
              <a:ext cx="108650" cy="108650"/>
            </a:xfrm>
            <a:custGeom>
              <a:avLst/>
              <a:gdLst/>
              <a:ahLst/>
              <a:cxnLst/>
              <a:rect l="l" t="t" r="r" b="b"/>
              <a:pathLst>
                <a:path w="4346" h="4346" extrusionOk="0">
                  <a:moveTo>
                    <a:pt x="2231" y="1"/>
                  </a:moveTo>
                  <a:cubicBezTo>
                    <a:pt x="1000" y="1"/>
                    <a:pt x="1" y="1000"/>
                    <a:pt x="1" y="2115"/>
                  </a:cubicBezTo>
                  <a:cubicBezTo>
                    <a:pt x="1" y="3346"/>
                    <a:pt x="1000" y="4345"/>
                    <a:pt x="2231" y="4345"/>
                  </a:cubicBezTo>
                  <a:cubicBezTo>
                    <a:pt x="3346" y="4345"/>
                    <a:pt x="4345" y="3346"/>
                    <a:pt x="4345" y="2115"/>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1" name="Google Shape;841;p20"/>
            <p:cNvSpPr/>
            <p:nvPr/>
          </p:nvSpPr>
          <p:spPr>
            <a:xfrm>
              <a:off x="1428625" y="2069075"/>
              <a:ext cx="108650" cy="108650"/>
            </a:xfrm>
            <a:custGeom>
              <a:avLst/>
              <a:gdLst/>
              <a:ahLst/>
              <a:cxnLst/>
              <a:rect l="l" t="t" r="r" b="b"/>
              <a:pathLst>
                <a:path w="4346" h="4346" extrusionOk="0">
                  <a:moveTo>
                    <a:pt x="2231" y="1"/>
                  </a:moveTo>
                  <a:cubicBezTo>
                    <a:pt x="1000" y="1"/>
                    <a:pt x="1" y="1000"/>
                    <a:pt x="1" y="2231"/>
                  </a:cubicBezTo>
                  <a:cubicBezTo>
                    <a:pt x="1" y="3346"/>
                    <a:pt x="1000" y="4345"/>
                    <a:pt x="2231" y="4345"/>
                  </a:cubicBezTo>
                  <a:cubicBezTo>
                    <a:pt x="3346" y="4345"/>
                    <a:pt x="4345" y="3346"/>
                    <a:pt x="4345" y="2231"/>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2" name="Google Shape;842;p20"/>
            <p:cNvSpPr/>
            <p:nvPr/>
          </p:nvSpPr>
          <p:spPr>
            <a:xfrm>
              <a:off x="1428625" y="2283625"/>
              <a:ext cx="108650" cy="108875"/>
            </a:xfrm>
            <a:custGeom>
              <a:avLst/>
              <a:gdLst/>
              <a:ahLst/>
              <a:cxnLst/>
              <a:rect l="l" t="t" r="r" b="b"/>
              <a:pathLst>
                <a:path w="4346" h="4355" extrusionOk="0">
                  <a:moveTo>
                    <a:pt x="2231" y="1"/>
                  </a:moveTo>
                  <a:cubicBezTo>
                    <a:pt x="1000" y="1"/>
                    <a:pt x="1" y="1009"/>
                    <a:pt x="1" y="2124"/>
                  </a:cubicBezTo>
                  <a:cubicBezTo>
                    <a:pt x="1" y="3346"/>
                    <a:pt x="1000" y="4354"/>
                    <a:pt x="2231" y="4354"/>
                  </a:cubicBezTo>
                  <a:cubicBezTo>
                    <a:pt x="3346" y="4354"/>
                    <a:pt x="4345" y="3346"/>
                    <a:pt x="4345" y="2124"/>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43" name="Google Shape;843;p20"/>
          <p:cNvSpPr/>
          <p:nvPr/>
        </p:nvSpPr>
        <p:spPr>
          <a:xfrm>
            <a:off x="3977399" y="1132493"/>
            <a:ext cx="1189202" cy="86371"/>
          </a:xfrm>
          <a:custGeom>
            <a:avLst/>
            <a:gdLst/>
            <a:ahLst/>
            <a:cxnLst/>
            <a:rect l="l" t="t" r="r" b="b"/>
            <a:pathLst>
              <a:path w="9803" h="712" extrusionOk="0">
                <a:moveTo>
                  <a:pt x="7551" y="0"/>
                </a:moveTo>
                <a:cubicBezTo>
                  <a:pt x="7255" y="31"/>
                  <a:pt x="6931" y="31"/>
                  <a:pt x="6635" y="31"/>
                </a:cubicBezTo>
                <a:lnTo>
                  <a:pt x="3583" y="31"/>
                </a:lnTo>
                <a:cubicBezTo>
                  <a:pt x="3140" y="31"/>
                  <a:pt x="2694" y="60"/>
                  <a:pt x="2280" y="60"/>
                </a:cubicBezTo>
                <a:lnTo>
                  <a:pt x="296" y="60"/>
                </a:lnTo>
                <a:cubicBezTo>
                  <a:pt x="119" y="91"/>
                  <a:pt x="0" y="237"/>
                  <a:pt x="0" y="387"/>
                </a:cubicBezTo>
                <a:cubicBezTo>
                  <a:pt x="0" y="564"/>
                  <a:pt x="147" y="711"/>
                  <a:pt x="356" y="711"/>
                </a:cubicBezTo>
                <a:lnTo>
                  <a:pt x="739" y="711"/>
                </a:lnTo>
                <a:cubicBezTo>
                  <a:pt x="1007" y="711"/>
                  <a:pt x="1273" y="683"/>
                  <a:pt x="1509" y="683"/>
                </a:cubicBezTo>
                <a:lnTo>
                  <a:pt x="7227" y="683"/>
                </a:lnTo>
                <a:cubicBezTo>
                  <a:pt x="7523" y="652"/>
                  <a:pt x="7819" y="652"/>
                  <a:pt x="8115" y="652"/>
                </a:cubicBezTo>
                <a:lnTo>
                  <a:pt x="9359" y="652"/>
                </a:lnTo>
                <a:cubicBezTo>
                  <a:pt x="9419" y="652"/>
                  <a:pt x="9478" y="652"/>
                  <a:pt x="9537" y="624"/>
                </a:cubicBezTo>
                <a:cubicBezTo>
                  <a:pt x="9684" y="593"/>
                  <a:pt x="9802" y="474"/>
                  <a:pt x="9802" y="327"/>
                </a:cubicBezTo>
                <a:cubicBezTo>
                  <a:pt x="9802" y="209"/>
                  <a:pt x="9715" y="91"/>
                  <a:pt x="9596" y="31"/>
                </a:cubicBezTo>
                <a:cubicBezTo>
                  <a:pt x="9565" y="31"/>
                  <a:pt x="9537" y="0"/>
                  <a:pt x="95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ig title">
  <p:cSld name="BLANK_1_1_1_1_1_1_1_1_1_1">
    <p:spTree>
      <p:nvGrpSpPr>
        <p:cNvPr id="1" name="Shape 844"/>
        <p:cNvGrpSpPr/>
        <p:nvPr/>
      </p:nvGrpSpPr>
      <p:grpSpPr>
        <a:xfrm>
          <a:off x="0" y="0"/>
          <a:ext cx="0" cy="0"/>
          <a:chOff x="0" y="0"/>
          <a:chExt cx="0" cy="0"/>
        </a:xfrm>
      </p:grpSpPr>
      <p:sp>
        <p:nvSpPr>
          <p:cNvPr id="845" name="Google Shape;845;p21"/>
          <p:cNvSpPr txBox="1">
            <a:spLocks noGrp="1"/>
          </p:cNvSpPr>
          <p:nvPr>
            <p:ph type="title"/>
          </p:nvPr>
        </p:nvSpPr>
        <p:spPr>
          <a:xfrm>
            <a:off x="713225" y="1634700"/>
            <a:ext cx="7717500" cy="1874100"/>
          </a:xfrm>
          <a:prstGeom prst="rect">
            <a:avLst/>
          </a:prstGeom>
        </p:spPr>
        <p:txBody>
          <a:bodyPr spcFirstLastPara="1" wrap="square" lIns="91425" tIns="91425" rIns="91425" bIns="91425" anchor="t" anchorCtr="0">
            <a:noAutofit/>
          </a:bodyPr>
          <a:lstStyle>
            <a:lvl1pPr lvl="0" rtl="0">
              <a:spcBef>
                <a:spcPts val="0"/>
              </a:spcBef>
              <a:spcAft>
                <a:spcPts val="0"/>
              </a:spcAft>
              <a:buSzPts val="6500"/>
              <a:buNone/>
              <a:defRPr sz="65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846" name="Google Shape;846;p21"/>
          <p:cNvSpPr/>
          <p:nvPr/>
        </p:nvSpPr>
        <p:spPr>
          <a:xfrm>
            <a:off x="3977399" y="2675543"/>
            <a:ext cx="1189202" cy="86371"/>
          </a:xfrm>
          <a:custGeom>
            <a:avLst/>
            <a:gdLst/>
            <a:ahLst/>
            <a:cxnLst/>
            <a:rect l="l" t="t" r="r" b="b"/>
            <a:pathLst>
              <a:path w="9803" h="712" extrusionOk="0">
                <a:moveTo>
                  <a:pt x="7551" y="0"/>
                </a:moveTo>
                <a:cubicBezTo>
                  <a:pt x="7255" y="31"/>
                  <a:pt x="6931" y="31"/>
                  <a:pt x="6635" y="31"/>
                </a:cubicBezTo>
                <a:lnTo>
                  <a:pt x="3583" y="31"/>
                </a:lnTo>
                <a:cubicBezTo>
                  <a:pt x="3140" y="31"/>
                  <a:pt x="2694" y="60"/>
                  <a:pt x="2280" y="60"/>
                </a:cubicBezTo>
                <a:lnTo>
                  <a:pt x="296" y="60"/>
                </a:lnTo>
                <a:cubicBezTo>
                  <a:pt x="119" y="91"/>
                  <a:pt x="0" y="237"/>
                  <a:pt x="0" y="387"/>
                </a:cubicBezTo>
                <a:cubicBezTo>
                  <a:pt x="0" y="564"/>
                  <a:pt x="147" y="711"/>
                  <a:pt x="356" y="711"/>
                </a:cubicBezTo>
                <a:lnTo>
                  <a:pt x="739" y="711"/>
                </a:lnTo>
                <a:cubicBezTo>
                  <a:pt x="1007" y="711"/>
                  <a:pt x="1273" y="683"/>
                  <a:pt x="1509" y="683"/>
                </a:cubicBezTo>
                <a:lnTo>
                  <a:pt x="7227" y="683"/>
                </a:lnTo>
                <a:cubicBezTo>
                  <a:pt x="7523" y="652"/>
                  <a:pt x="7819" y="652"/>
                  <a:pt x="8115" y="652"/>
                </a:cubicBezTo>
                <a:lnTo>
                  <a:pt x="9359" y="652"/>
                </a:lnTo>
                <a:cubicBezTo>
                  <a:pt x="9419" y="652"/>
                  <a:pt x="9478" y="652"/>
                  <a:pt x="9537" y="624"/>
                </a:cubicBezTo>
                <a:cubicBezTo>
                  <a:pt x="9684" y="593"/>
                  <a:pt x="9802" y="474"/>
                  <a:pt x="9802" y="327"/>
                </a:cubicBezTo>
                <a:cubicBezTo>
                  <a:pt x="9802" y="209"/>
                  <a:pt x="9715" y="91"/>
                  <a:pt x="9596" y="31"/>
                </a:cubicBezTo>
                <a:cubicBezTo>
                  <a:pt x="9565" y="31"/>
                  <a:pt x="9537" y="0"/>
                  <a:pt x="95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hanks">
  <p:cSld name="BLANK_1_1_1_1_1_1_1_1_1_1_1">
    <p:spTree>
      <p:nvGrpSpPr>
        <p:cNvPr id="1" name="Shape 847"/>
        <p:cNvGrpSpPr/>
        <p:nvPr/>
      </p:nvGrpSpPr>
      <p:grpSpPr>
        <a:xfrm>
          <a:off x="0" y="0"/>
          <a:ext cx="0" cy="0"/>
          <a:chOff x="0" y="0"/>
          <a:chExt cx="0" cy="0"/>
        </a:xfrm>
      </p:grpSpPr>
      <p:sp>
        <p:nvSpPr>
          <p:cNvPr id="848" name="Google Shape;848;p22"/>
          <p:cNvSpPr txBox="1">
            <a:spLocks noGrp="1"/>
          </p:cNvSpPr>
          <p:nvPr>
            <p:ph type="title"/>
          </p:nvPr>
        </p:nvSpPr>
        <p:spPr>
          <a:xfrm>
            <a:off x="713225" y="688000"/>
            <a:ext cx="7717500" cy="8646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sz="100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849" name="Google Shape;849;p22"/>
          <p:cNvSpPr txBox="1">
            <a:spLocks noGrp="1"/>
          </p:cNvSpPr>
          <p:nvPr>
            <p:ph type="subTitle" idx="1"/>
          </p:nvPr>
        </p:nvSpPr>
        <p:spPr>
          <a:xfrm>
            <a:off x="713225" y="2152650"/>
            <a:ext cx="7717500" cy="638100"/>
          </a:xfrm>
          <a:prstGeom prst="rect">
            <a:avLst/>
          </a:prstGeom>
        </p:spPr>
        <p:txBody>
          <a:bodyPr spcFirstLastPara="1" wrap="square" lIns="91425" tIns="91425" rIns="91425" bIns="91425" anchor="ctr" anchorCtr="0">
            <a:noAutofit/>
          </a:bodyPr>
          <a:lstStyle>
            <a:lvl1pPr lvl="0" algn="ctr">
              <a:spcBef>
                <a:spcPts val="0"/>
              </a:spcBef>
              <a:spcAft>
                <a:spcPts val="0"/>
              </a:spcAft>
              <a:buSzPts val="1800"/>
              <a:buNone/>
              <a:defRPr sz="1400"/>
            </a:lvl1pPr>
            <a:lvl2pPr lvl="1">
              <a:spcBef>
                <a:spcPts val="0"/>
              </a:spcBef>
              <a:spcAft>
                <a:spcPts val="0"/>
              </a:spcAft>
              <a:buSzPts val="1400"/>
              <a:buNone/>
              <a:defRPr/>
            </a:lvl2pPr>
            <a:lvl3pPr lvl="2">
              <a:spcBef>
                <a:spcPts val="1600"/>
              </a:spcBef>
              <a:spcAft>
                <a:spcPts val="0"/>
              </a:spcAft>
              <a:buSzPts val="1400"/>
              <a:buNone/>
              <a:defRPr/>
            </a:lvl3pPr>
            <a:lvl4pPr lvl="3">
              <a:spcBef>
                <a:spcPts val="1600"/>
              </a:spcBef>
              <a:spcAft>
                <a:spcPts val="0"/>
              </a:spcAft>
              <a:buSzPts val="1400"/>
              <a:buNone/>
              <a:defRPr/>
            </a:lvl4pPr>
            <a:lvl5pPr lvl="4">
              <a:spcBef>
                <a:spcPts val="1600"/>
              </a:spcBef>
              <a:spcAft>
                <a:spcPts val="0"/>
              </a:spcAft>
              <a:buSzPts val="1400"/>
              <a:buNone/>
              <a:defRPr/>
            </a:lvl5pPr>
            <a:lvl6pPr lvl="5">
              <a:spcBef>
                <a:spcPts val="1600"/>
              </a:spcBef>
              <a:spcAft>
                <a:spcPts val="0"/>
              </a:spcAft>
              <a:buSzPts val="1400"/>
              <a:buNone/>
              <a:defRPr/>
            </a:lvl6pPr>
            <a:lvl7pPr lvl="6">
              <a:spcBef>
                <a:spcPts val="1600"/>
              </a:spcBef>
              <a:spcAft>
                <a:spcPts val="0"/>
              </a:spcAft>
              <a:buSzPts val="1400"/>
              <a:buNone/>
              <a:defRPr/>
            </a:lvl7pPr>
            <a:lvl8pPr lvl="7">
              <a:spcBef>
                <a:spcPts val="1600"/>
              </a:spcBef>
              <a:spcAft>
                <a:spcPts val="0"/>
              </a:spcAft>
              <a:buSzPts val="1400"/>
              <a:buNone/>
              <a:defRPr/>
            </a:lvl8pPr>
            <a:lvl9pPr lvl="8">
              <a:spcBef>
                <a:spcPts val="1600"/>
              </a:spcBef>
              <a:spcAft>
                <a:spcPts val="1600"/>
              </a:spcAft>
              <a:buSzPts val="1400"/>
              <a:buNone/>
              <a:defRPr/>
            </a:lvl9pPr>
          </a:lstStyle>
          <a:p>
            <a:endParaRPr/>
          </a:p>
        </p:txBody>
      </p:sp>
      <p:sp>
        <p:nvSpPr>
          <p:cNvPr id="850" name="Google Shape;850;p22"/>
          <p:cNvSpPr txBox="1">
            <a:spLocks noGrp="1"/>
          </p:cNvSpPr>
          <p:nvPr>
            <p:ph type="subTitle" idx="2"/>
          </p:nvPr>
        </p:nvSpPr>
        <p:spPr>
          <a:xfrm>
            <a:off x="713400" y="4314825"/>
            <a:ext cx="7717500" cy="2952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200"/>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
        <p:nvSpPr>
          <p:cNvPr id="851" name="Google Shape;851;p22"/>
          <p:cNvSpPr txBox="1"/>
          <p:nvPr/>
        </p:nvSpPr>
        <p:spPr>
          <a:xfrm>
            <a:off x="1091850" y="3524325"/>
            <a:ext cx="6960300" cy="6381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b="1">
                <a:solidFill>
                  <a:schemeClr val="dk2"/>
                </a:solidFill>
                <a:latin typeface="Raleway"/>
                <a:ea typeface="Raleway"/>
                <a:cs typeface="Raleway"/>
                <a:sym typeface="Raleway"/>
              </a:rPr>
              <a:t>CREDITS: </a:t>
            </a:r>
            <a:r>
              <a:rPr lang="en">
                <a:solidFill>
                  <a:schemeClr val="dk2"/>
                </a:solidFill>
                <a:latin typeface="Raleway Medium"/>
                <a:ea typeface="Raleway Medium"/>
                <a:cs typeface="Raleway Medium"/>
                <a:sym typeface="Raleway Medium"/>
              </a:rPr>
              <a:t>This presentation template was created by </a:t>
            </a:r>
            <a:r>
              <a:rPr lang="en">
                <a:solidFill>
                  <a:schemeClr val="dk2"/>
                </a:solidFill>
                <a:uFill>
                  <a:noFill/>
                </a:uFill>
                <a:latin typeface="Raleway Medium"/>
                <a:ea typeface="Raleway Medium"/>
                <a:cs typeface="Raleway Medium"/>
                <a:sym typeface="Raleway Medium"/>
                <a:hlinkClick r:id="rId2">
                  <a:extLst>
                    <a:ext uri="{A12FA001-AC4F-418D-AE19-62706E023703}">
                      <ahyp:hlinkClr xmlns:ahyp="http://schemas.microsoft.com/office/drawing/2018/hyperlinkcolor" val="tx"/>
                    </a:ext>
                  </a:extLst>
                </a:hlinkClick>
              </a:rPr>
              <a:t>Slidesgo</a:t>
            </a:r>
            <a:r>
              <a:rPr lang="en">
                <a:solidFill>
                  <a:schemeClr val="dk2"/>
                </a:solidFill>
                <a:latin typeface="Raleway Medium"/>
                <a:ea typeface="Raleway Medium"/>
                <a:cs typeface="Raleway Medium"/>
                <a:sym typeface="Raleway Medium"/>
              </a:rPr>
              <a:t>, including icons by </a:t>
            </a:r>
            <a:r>
              <a:rPr lang="en">
                <a:solidFill>
                  <a:schemeClr val="dk2"/>
                </a:solidFill>
                <a:uFill>
                  <a:noFill/>
                </a:uFill>
                <a:latin typeface="Raleway Medium"/>
                <a:ea typeface="Raleway Medium"/>
                <a:cs typeface="Raleway Medium"/>
                <a:sym typeface="Raleway Medium"/>
                <a:hlinkClick r:id="rId3">
                  <a:extLst>
                    <a:ext uri="{A12FA001-AC4F-418D-AE19-62706E023703}">
                      <ahyp:hlinkClr xmlns:ahyp="http://schemas.microsoft.com/office/drawing/2018/hyperlinkcolor" val="tx"/>
                    </a:ext>
                  </a:extLst>
                </a:hlinkClick>
              </a:rPr>
              <a:t>Flaticon</a:t>
            </a:r>
            <a:r>
              <a:rPr lang="en">
                <a:solidFill>
                  <a:schemeClr val="dk2"/>
                </a:solidFill>
                <a:latin typeface="Raleway Medium"/>
                <a:ea typeface="Raleway Medium"/>
                <a:cs typeface="Raleway Medium"/>
                <a:sym typeface="Raleway Medium"/>
              </a:rPr>
              <a:t>, infographics &amp; images by </a:t>
            </a:r>
            <a:r>
              <a:rPr lang="en">
                <a:solidFill>
                  <a:schemeClr val="dk2"/>
                </a:solidFill>
                <a:uFill>
                  <a:noFill/>
                </a:uFill>
                <a:latin typeface="Raleway Medium"/>
                <a:ea typeface="Raleway Medium"/>
                <a:cs typeface="Raleway Medium"/>
                <a:sym typeface="Raleway Medium"/>
                <a:hlinkClick r:id="rId4">
                  <a:extLst>
                    <a:ext uri="{A12FA001-AC4F-418D-AE19-62706E023703}">
                      <ahyp:hlinkClr xmlns:ahyp="http://schemas.microsoft.com/office/drawing/2018/hyperlinkcolor" val="tx"/>
                    </a:ext>
                  </a:extLst>
                </a:hlinkClick>
              </a:rPr>
              <a:t>Freepik</a:t>
            </a:r>
            <a:r>
              <a:rPr lang="en">
                <a:solidFill>
                  <a:schemeClr val="dk2"/>
                </a:solidFill>
                <a:latin typeface="Raleway Medium"/>
                <a:ea typeface="Raleway Medium"/>
                <a:cs typeface="Raleway Medium"/>
                <a:sym typeface="Raleway Medium"/>
              </a:rPr>
              <a:t> </a:t>
            </a:r>
            <a:endParaRPr>
              <a:solidFill>
                <a:schemeClr val="dk2"/>
              </a:solidFill>
              <a:latin typeface="Raleway Medium"/>
              <a:ea typeface="Raleway Medium"/>
              <a:cs typeface="Raleway Medium"/>
              <a:sym typeface="Raleway Medium"/>
            </a:endParaRPr>
          </a:p>
        </p:txBody>
      </p:sp>
      <p:grpSp>
        <p:nvGrpSpPr>
          <p:cNvPr id="852" name="Google Shape;852;p22"/>
          <p:cNvGrpSpPr/>
          <p:nvPr/>
        </p:nvGrpSpPr>
        <p:grpSpPr>
          <a:xfrm>
            <a:off x="-14512" y="-10350"/>
            <a:ext cx="2022450" cy="1075325"/>
            <a:chOff x="-6300587" y="3973775"/>
            <a:chExt cx="2022450" cy="1075325"/>
          </a:xfrm>
        </p:grpSpPr>
        <p:sp>
          <p:nvSpPr>
            <p:cNvPr id="853" name="Google Shape;853;p22"/>
            <p:cNvSpPr/>
            <p:nvPr/>
          </p:nvSpPr>
          <p:spPr>
            <a:xfrm>
              <a:off x="-6300587" y="3973775"/>
              <a:ext cx="2022450" cy="1075325"/>
            </a:xfrm>
            <a:custGeom>
              <a:avLst/>
              <a:gdLst/>
              <a:ahLst/>
              <a:cxnLst/>
              <a:rect l="l" t="t" r="r" b="b"/>
              <a:pathLst>
                <a:path w="80898" h="43013" extrusionOk="0">
                  <a:moveTo>
                    <a:pt x="34371" y="0"/>
                  </a:moveTo>
                  <a:lnTo>
                    <a:pt x="32780" y="1904"/>
                  </a:lnTo>
                  <a:cubicBezTo>
                    <a:pt x="30352" y="5287"/>
                    <a:pt x="29185" y="9830"/>
                    <a:pt x="27392" y="13848"/>
                  </a:cubicBezTo>
                  <a:cubicBezTo>
                    <a:pt x="25700" y="17866"/>
                    <a:pt x="22629" y="21783"/>
                    <a:pt x="18822" y="21885"/>
                  </a:cubicBezTo>
                  <a:cubicBezTo>
                    <a:pt x="15861" y="21885"/>
                    <a:pt x="13222" y="19668"/>
                    <a:pt x="10896" y="17553"/>
                  </a:cubicBezTo>
                  <a:cubicBezTo>
                    <a:pt x="7402" y="14271"/>
                    <a:pt x="3917" y="10887"/>
                    <a:pt x="0" y="8460"/>
                  </a:cubicBezTo>
                  <a:lnTo>
                    <a:pt x="0" y="26537"/>
                  </a:lnTo>
                  <a:cubicBezTo>
                    <a:pt x="2115" y="29287"/>
                    <a:pt x="4230" y="32036"/>
                    <a:pt x="6455" y="34574"/>
                  </a:cubicBezTo>
                  <a:cubicBezTo>
                    <a:pt x="10438" y="39077"/>
                    <a:pt x="15624" y="43012"/>
                    <a:pt x="20916" y="43012"/>
                  </a:cubicBezTo>
                  <a:cubicBezTo>
                    <a:pt x="22087" y="43012"/>
                    <a:pt x="23262" y="42820"/>
                    <a:pt x="24431" y="42399"/>
                  </a:cubicBezTo>
                  <a:cubicBezTo>
                    <a:pt x="29608" y="40605"/>
                    <a:pt x="32992" y="34785"/>
                    <a:pt x="35428" y="29075"/>
                  </a:cubicBezTo>
                  <a:cubicBezTo>
                    <a:pt x="37856" y="23365"/>
                    <a:pt x="39869" y="17020"/>
                    <a:pt x="43777" y="12689"/>
                  </a:cubicBezTo>
                  <a:cubicBezTo>
                    <a:pt x="48430" y="7504"/>
                    <a:pt x="55096" y="5812"/>
                    <a:pt x="61331" y="4966"/>
                  </a:cubicBezTo>
                  <a:cubicBezTo>
                    <a:pt x="67675" y="4120"/>
                    <a:pt x="74231" y="3908"/>
                    <a:pt x="80051" y="846"/>
                  </a:cubicBezTo>
                  <a:cubicBezTo>
                    <a:pt x="80263" y="736"/>
                    <a:pt x="80576" y="525"/>
                    <a:pt x="80897" y="423"/>
                  </a:cubicBezTo>
                  <a:lnTo>
                    <a:pt x="8089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4" name="Google Shape;854;p22"/>
            <p:cNvSpPr/>
            <p:nvPr/>
          </p:nvSpPr>
          <p:spPr>
            <a:xfrm>
              <a:off x="-6300587" y="3973775"/>
              <a:ext cx="859275" cy="547125"/>
            </a:xfrm>
            <a:custGeom>
              <a:avLst/>
              <a:gdLst/>
              <a:ahLst/>
              <a:cxnLst/>
              <a:rect l="l" t="t" r="r" b="b"/>
              <a:pathLst>
                <a:path w="34371" h="21885" extrusionOk="0">
                  <a:moveTo>
                    <a:pt x="0" y="0"/>
                  </a:moveTo>
                  <a:lnTo>
                    <a:pt x="0" y="8460"/>
                  </a:lnTo>
                  <a:cubicBezTo>
                    <a:pt x="3917" y="10887"/>
                    <a:pt x="7402" y="14271"/>
                    <a:pt x="10896" y="17553"/>
                  </a:cubicBezTo>
                  <a:cubicBezTo>
                    <a:pt x="13222" y="19668"/>
                    <a:pt x="15861" y="21885"/>
                    <a:pt x="18822" y="21885"/>
                  </a:cubicBezTo>
                  <a:cubicBezTo>
                    <a:pt x="22629" y="21783"/>
                    <a:pt x="25700" y="17866"/>
                    <a:pt x="27392" y="13848"/>
                  </a:cubicBezTo>
                  <a:cubicBezTo>
                    <a:pt x="29185" y="9830"/>
                    <a:pt x="30352" y="5287"/>
                    <a:pt x="32780" y="1904"/>
                  </a:cubicBezTo>
                  <a:lnTo>
                    <a:pt x="343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55" name="Google Shape;855;p22"/>
          <p:cNvGrpSpPr/>
          <p:nvPr/>
        </p:nvGrpSpPr>
        <p:grpSpPr>
          <a:xfrm>
            <a:off x="8003138" y="150175"/>
            <a:ext cx="1097388" cy="1657725"/>
            <a:chOff x="8003138" y="150175"/>
            <a:chExt cx="1097388" cy="1657725"/>
          </a:xfrm>
        </p:grpSpPr>
        <p:sp>
          <p:nvSpPr>
            <p:cNvPr id="856" name="Google Shape;856;p22"/>
            <p:cNvSpPr/>
            <p:nvPr/>
          </p:nvSpPr>
          <p:spPr>
            <a:xfrm>
              <a:off x="8135500" y="845625"/>
              <a:ext cx="965025" cy="962275"/>
            </a:xfrm>
            <a:custGeom>
              <a:avLst/>
              <a:gdLst/>
              <a:ahLst/>
              <a:cxnLst/>
              <a:rect l="l" t="t" r="r" b="b"/>
              <a:pathLst>
                <a:path w="38601" h="38491" extrusionOk="0">
                  <a:moveTo>
                    <a:pt x="19355" y="7293"/>
                  </a:moveTo>
                  <a:cubicBezTo>
                    <a:pt x="25911" y="7293"/>
                    <a:pt x="31300" y="12690"/>
                    <a:pt x="31300" y="19246"/>
                  </a:cubicBezTo>
                  <a:cubicBezTo>
                    <a:pt x="31300" y="25802"/>
                    <a:pt x="25911" y="31191"/>
                    <a:pt x="19355" y="31191"/>
                  </a:cubicBezTo>
                  <a:cubicBezTo>
                    <a:pt x="12689" y="31191"/>
                    <a:pt x="7402" y="25802"/>
                    <a:pt x="7402" y="19246"/>
                  </a:cubicBezTo>
                  <a:cubicBezTo>
                    <a:pt x="7402" y="12690"/>
                    <a:pt x="12689" y="7293"/>
                    <a:pt x="19355" y="7293"/>
                  </a:cubicBezTo>
                  <a:close/>
                  <a:moveTo>
                    <a:pt x="19355" y="1"/>
                  </a:moveTo>
                  <a:cubicBezTo>
                    <a:pt x="8671" y="1"/>
                    <a:pt x="0" y="8672"/>
                    <a:pt x="0" y="19246"/>
                  </a:cubicBezTo>
                  <a:cubicBezTo>
                    <a:pt x="0" y="29922"/>
                    <a:pt x="8671" y="38491"/>
                    <a:pt x="19355" y="38491"/>
                  </a:cubicBezTo>
                  <a:cubicBezTo>
                    <a:pt x="29929" y="38491"/>
                    <a:pt x="38600" y="29922"/>
                    <a:pt x="38600" y="19246"/>
                  </a:cubicBezTo>
                  <a:cubicBezTo>
                    <a:pt x="38600" y="8672"/>
                    <a:pt x="29929" y="1"/>
                    <a:pt x="193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57" name="Google Shape;857;p22"/>
            <p:cNvGrpSpPr/>
            <p:nvPr/>
          </p:nvGrpSpPr>
          <p:grpSpPr>
            <a:xfrm>
              <a:off x="8003138" y="150175"/>
              <a:ext cx="980875" cy="980675"/>
              <a:chOff x="4166450" y="897350"/>
              <a:chExt cx="980875" cy="980675"/>
            </a:xfrm>
          </p:grpSpPr>
          <p:sp>
            <p:nvSpPr>
              <p:cNvPr id="858" name="Google Shape;858;p22"/>
              <p:cNvSpPr/>
              <p:nvPr/>
            </p:nvSpPr>
            <p:spPr>
              <a:xfrm>
                <a:off x="4198175" y="1190675"/>
                <a:ext cx="658375" cy="653100"/>
              </a:xfrm>
              <a:custGeom>
                <a:avLst/>
                <a:gdLst/>
                <a:ahLst/>
                <a:cxnLst/>
                <a:rect l="l" t="t" r="r" b="b"/>
                <a:pathLst>
                  <a:path w="26335" h="26124" extrusionOk="0">
                    <a:moveTo>
                      <a:pt x="322" y="0"/>
                    </a:moveTo>
                    <a:lnTo>
                      <a:pt x="0" y="956"/>
                    </a:lnTo>
                    <a:lnTo>
                      <a:pt x="25488" y="26123"/>
                    </a:lnTo>
                    <a:cubicBezTo>
                      <a:pt x="25801" y="26013"/>
                      <a:pt x="26123" y="25912"/>
                      <a:pt x="26334" y="25802"/>
                    </a:cubicBez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9" name="Google Shape;859;p22"/>
              <p:cNvSpPr/>
              <p:nvPr/>
            </p:nvSpPr>
            <p:spPr>
              <a:xfrm>
                <a:off x="4171725" y="1278025"/>
                <a:ext cx="597475" cy="592175"/>
              </a:xfrm>
              <a:custGeom>
                <a:avLst/>
                <a:gdLst/>
                <a:ahLst/>
                <a:cxnLst/>
                <a:rect l="l" t="t" r="r" b="b"/>
                <a:pathLst>
                  <a:path w="23899" h="23687" extrusionOk="0">
                    <a:moveTo>
                      <a:pt x="212" y="0"/>
                    </a:moveTo>
                    <a:cubicBezTo>
                      <a:pt x="212" y="423"/>
                      <a:pt x="111" y="736"/>
                      <a:pt x="1" y="1159"/>
                    </a:cubicBezTo>
                    <a:lnTo>
                      <a:pt x="22841" y="23686"/>
                    </a:lnTo>
                    <a:cubicBezTo>
                      <a:pt x="23163" y="23576"/>
                      <a:pt x="23586" y="23576"/>
                      <a:pt x="23899" y="23475"/>
                    </a:cubicBezTo>
                    <a:lnTo>
                      <a:pt x="21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0" name="Google Shape;860;p22"/>
              <p:cNvSpPr/>
              <p:nvPr/>
            </p:nvSpPr>
            <p:spPr>
              <a:xfrm>
                <a:off x="4182300" y="1232975"/>
                <a:ext cx="631950" cy="626650"/>
              </a:xfrm>
              <a:custGeom>
                <a:avLst/>
                <a:gdLst/>
                <a:ahLst/>
                <a:cxnLst/>
                <a:rect l="l" t="t" r="r" b="b"/>
                <a:pathLst>
                  <a:path w="25278" h="25066" extrusionOk="0">
                    <a:moveTo>
                      <a:pt x="322" y="0"/>
                    </a:moveTo>
                    <a:lnTo>
                      <a:pt x="1" y="956"/>
                    </a:lnTo>
                    <a:lnTo>
                      <a:pt x="24322" y="25065"/>
                    </a:lnTo>
                    <a:lnTo>
                      <a:pt x="25277" y="24744"/>
                    </a:ln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1" name="Google Shape;861;p22"/>
              <p:cNvSpPr/>
              <p:nvPr/>
            </p:nvSpPr>
            <p:spPr>
              <a:xfrm>
                <a:off x="4259075" y="1079650"/>
                <a:ext cx="708500" cy="700675"/>
              </a:xfrm>
              <a:custGeom>
                <a:avLst/>
                <a:gdLst/>
                <a:ahLst/>
                <a:cxnLst/>
                <a:rect l="l" t="t" r="r" b="b"/>
                <a:pathLst>
                  <a:path w="28340" h="28027" extrusionOk="0">
                    <a:moveTo>
                      <a:pt x="635" y="0"/>
                    </a:moveTo>
                    <a:cubicBezTo>
                      <a:pt x="424" y="322"/>
                      <a:pt x="212" y="533"/>
                      <a:pt x="1" y="745"/>
                    </a:cubicBezTo>
                    <a:lnTo>
                      <a:pt x="27595" y="28026"/>
                    </a:lnTo>
                    <a:cubicBezTo>
                      <a:pt x="27807" y="27916"/>
                      <a:pt x="28018" y="27705"/>
                      <a:pt x="28340" y="2749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2" name="Google Shape;862;p22"/>
              <p:cNvSpPr/>
              <p:nvPr/>
            </p:nvSpPr>
            <p:spPr>
              <a:xfrm>
                <a:off x="4235175" y="1114125"/>
                <a:ext cx="697925" cy="689875"/>
              </a:xfrm>
              <a:custGeom>
                <a:avLst/>
                <a:gdLst/>
                <a:ahLst/>
                <a:cxnLst/>
                <a:rect l="l" t="t" r="r" b="b"/>
                <a:pathLst>
                  <a:path w="27917" h="27595" extrusionOk="0">
                    <a:moveTo>
                      <a:pt x="534" y="0"/>
                    </a:moveTo>
                    <a:cubicBezTo>
                      <a:pt x="322" y="313"/>
                      <a:pt x="212" y="525"/>
                      <a:pt x="1" y="846"/>
                    </a:cubicBezTo>
                    <a:lnTo>
                      <a:pt x="27071" y="27595"/>
                    </a:lnTo>
                    <a:cubicBezTo>
                      <a:pt x="27392" y="27493"/>
                      <a:pt x="27604" y="27282"/>
                      <a:pt x="27917" y="27172"/>
                    </a:cubicBezTo>
                    <a:lnTo>
                      <a:pt x="53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3" name="Google Shape;863;p22"/>
              <p:cNvSpPr/>
              <p:nvPr/>
            </p:nvSpPr>
            <p:spPr>
              <a:xfrm>
                <a:off x="4214025" y="1151125"/>
                <a:ext cx="682075" cy="674025"/>
              </a:xfrm>
              <a:custGeom>
                <a:avLst/>
                <a:gdLst/>
                <a:ahLst/>
                <a:cxnLst/>
                <a:rect l="l" t="t" r="r" b="b"/>
                <a:pathLst>
                  <a:path w="27283" h="26961" extrusionOk="0">
                    <a:moveTo>
                      <a:pt x="534" y="1"/>
                    </a:moveTo>
                    <a:cubicBezTo>
                      <a:pt x="322" y="314"/>
                      <a:pt x="212" y="525"/>
                      <a:pt x="1" y="847"/>
                    </a:cubicBezTo>
                    <a:lnTo>
                      <a:pt x="26436" y="26961"/>
                    </a:lnTo>
                    <a:cubicBezTo>
                      <a:pt x="26758" y="26859"/>
                      <a:pt x="27071" y="26749"/>
                      <a:pt x="27282" y="26538"/>
                    </a:cubicBezTo>
                    <a:lnTo>
                      <a:pt x="53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4" name="Google Shape;864;p22"/>
              <p:cNvSpPr/>
              <p:nvPr/>
            </p:nvSpPr>
            <p:spPr>
              <a:xfrm>
                <a:off x="4166450" y="1328150"/>
                <a:ext cx="552625" cy="549875"/>
              </a:xfrm>
              <a:custGeom>
                <a:avLst/>
                <a:gdLst/>
                <a:ahLst/>
                <a:cxnLst/>
                <a:rect l="l" t="t" r="r" b="b"/>
                <a:pathLst>
                  <a:path w="22105" h="21995" extrusionOk="0">
                    <a:moveTo>
                      <a:pt x="110" y="0"/>
                    </a:moveTo>
                    <a:cubicBezTo>
                      <a:pt x="110" y="423"/>
                      <a:pt x="0" y="846"/>
                      <a:pt x="0" y="1269"/>
                    </a:cubicBezTo>
                    <a:lnTo>
                      <a:pt x="20937" y="21994"/>
                    </a:lnTo>
                    <a:cubicBezTo>
                      <a:pt x="21360" y="21893"/>
                      <a:pt x="21682" y="21893"/>
                      <a:pt x="22105" y="21783"/>
                    </a:cubicBezTo>
                    <a:lnTo>
                      <a:pt x="11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5" name="Google Shape;865;p22"/>
              <p:cNvSpPr/>
              <p:nvPr/>
            </p:nvSpPr>
            <p:spPr>
              <a:xfrm>
                <a:off x="4182300" y="1518475"/>
                <a:ext cx="346450" cy="343675"/>
              </a:xfrm>
              <a:custGeom>
                <a:avLst/>
                <a:gdLst/>
                <a:ahLst/>
                <a:cxnLst/>
                <a:rect l="l" t="t" r="r" b="b"/>
                <a:pathLst>
                  <a:path w="13858" h="13747" extrusionOk="0">
                    <a:moveTo>
                      <a:pt x="1" y="1"/>
                    </a:moveTo>
                    <a:lnTo>
                      <a:pt x="1" y="1"/>
                    </a:lnTo>
                    <a:cubicBezTo>
                      <a:pt x="212" y="635"/>
                      <a:pt x="424" y="1269"/>
                      <a:pt x="745" y="1904"/>
                    </a:cubicBezTo>
                    <a:lnTo>
                      <a:pt x="11954" y="13113"/>
                    </a:lnTo>
                    <a:lnTo>
                      <a:pt x="13857" y="13747"/>
                    </a:lnTo>
                    <a:lnTo>
                      <a:pt x="1" y="1"/>
                    </a:lnTo>
                    <a:close/>
                    <a:moveTo>
                      <a:pt x="13857" y="13747"/>
                    </a:moveTo>
                    <a:lnTo>
                      <a:pt x="13857" y="13747"/>
                    </a:lnTo>
                    <a:lnTo>
                      <a:pt x="13857" y="13747"/>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6" name="Google Shape;866;p22"/>
              <p:cNvSpPr/>
              <p:nvPr/>
            </p:nvSpPr>
            <p:spPr>
              <a:xfrm>
                <a:off x="4647575" y="897350"/>
                <a:ext cx="499750" cy="494250"/>
              </a:xfrm>
              <a:custGeom>
                <a:avLst/>
                <a:gdLst/>
                <a:ahLst/>
                <a:cxnLst/>
                <a:rect l="l" t="t" r="r" b="b"/>
                <a:pathLst>
                  <a:path w="19990" h="19770" extrusionOk="0">
                    <a:moveTo>
                      <a:pt x="0" y="0"/>
                    </a:moveTo>
                    <a:lnTo>
                      <a:pt x="19990" y="19770"/>
                    </a:lnTo>
                    <a:cubicBezTo>
                      <a:pt x="19990" y="19347"/>
                      <a:pt x="19990" y="18924"/>
                      <a:pt x="19880" y="18399"/>
                    </a:cubicBezTo>
                    <a:lnTo>
                      <a:pt x="137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7" name="Google Shape;867;p22"/>
              <p:cNvSpPr/>
              <p:nvPr/>
            </p:nvSpPr>
            <p:spPr>
              <a:xfrm>
                <a:off x="4166450" y="1383750"/>
                <a:ext cx="497000" cy="494275"/>
              </a:xfrm>
              <a:custGeom>
                <a:avLst/>
                <a:gdLst/>
                <a:ahLst/>
                <a:cxnLst/>
                <a:rect l="l" t="t" r="r" b="b"/>
                <a:pathLst>
                  <a:path w="19880" h="19771" extrusionOk="0">
                    <a:moveTo>
                      <a:pt x="0" y="1"/>
                    </a:moveTo>
                    <a:lnTo>
                      <a:pt x="0" y="1371"/>
                    </a:lnTo>
                    <a:lnTo>
                      <a:pt x="18611" y="19770"/>
                    </a:lnTo>
                    <a:lnTo>
                      <a:pt x="19880" y="19770"/>
                    </a:ln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 name="Google Shape;868;p22"/>
              <p:cNvSpPr/>
              <p:nvPr/>
            </p:nvSpPr>
            <p:spPr>
              <a:xfrm>
                <a:off x="4169200" y="1444450"/>
                <a:ext cx="433575" cy="431025"/>
              </a:xfrm>
              <a:custGeom>
                <a:avLst/>
                <a:gdLst/>
                <a:ahLst/>
                <a:cxnLst/>
                <a:rect l="l" t="t" r="r" b="b"/>
                <a:pathLst>
                  <a:path w="17343" h="17241" extrusionOk="0">
                    <a:moveTo>
                      <a:pt x="0" y="1"/>
                    </a:moveTo>
                    <a:lnTo>
                      <a:pt x="0" y="1"/>
                    </a:lnTo>
                    <a:cubicBezTo>
                      <a:pt x="102" y="534"/>
                      <a:pt x="102" y="1058"/>
                      <a:pt x="212" y="1591"/>
                    </a:cubicBezTo>
                    <a:lnTo>
                      <a:pt x="15752" y="17029"/>
                    </a:lnTo>
                    <a:cubicBezTo>
                      <a:pt x="16285" y="17131"/>
                      <a:pt x="16809" y="17131"/>
                      <a:pt x="17342" y="17241"/>
                    </a:cubicBez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 name="Google Shape;869;p22"/>
              <p:cNvSpPr/>
              <p:nvPr/>
            </p:nvSpPr>
            <p:spPr>
              <a:xfrm>
                <a:off x="4222075" y="1613650"/>
                <a:ext cx="211500" cy="211500"/>
              </a:xfrm>
              <a:custGeom>
                <a:avLst/>
                <a:gdLst/>
                <a:ahLst/>
                <a:cxnLst/>
                <a:rect l="l" t="t" r="r" b="b"/>
                <a:pathLst>
                  <a:path w="8460" h="8460" extrusionOk="0">
                    <a:moveTo>
                      <a:pt x="0" y="0"/>
                    </a:moveTo>
                    <a:lnTo>
                      <a:pt x="0" y="0"/>
                    </a:lnTo>
                    <a:cubicBezTo>
                      <a:pt x="846" y="1802"/>
                      <a:pt x="2115" y="3384"/>
                      <a:pt x="3595" y="4864"/>
                    </a:cubicBezTo>
                    <a:cubicBezTo>
                      <a:pt x="5076" y="6345"/>
                      <a:pt x="6658" y="7512"/>
                      <a:pt x="8460" y="8460"/>
                    </a:cubicBez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 name="Google Shape;870;p22"/>
              <p:cNvSpPr/>
              <p:nvPr/>
            </p:nvSpPr>
            <p:spPr>
              <a:xfrm>
                <a:off x="4346200" y="992525"/>
                <a:ext cx="705975" cy="703200"/>
              </a:xfrm>
              <a:custGeom>
                <a:avLst/>
                <a:gdLst/>
                <a:ahLst/>
                <a:cxnLst/>
                <a:rect l="l" t="t" r="r" b="b"/>
                <a:pathLst>
                  <a:path w="28239" h="28128" extrusionOk="0">
                    <a:moveTo>
                      <a:pt x="745" y="0"/>
                    </a:moveTo>
                    <a:cubicBezTo>
                      <a:pt x="424" y="212"/>
                      <a:pt x="212" y="423"/>
                      <a:pt x="1" y="635"/>
                    </a:cubicBezTo>
                    <a:lnTo>
                      <a:pt x="27705" y="28127"/>
                    </a:lnTo>
                    <a:cubicBezTo>
                      <a:pt x="27917" y="27806"/>
                      <a:pt x="28027" y="27595"/>
                      <a:pt x="28238" y="27383"/>
                    </a:cubicBezTo>
                    <a:lnTo>
                      <a:pt x="74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1" name="Google Shape;871;p22"/>
              <p:cNvSpPr/>
              <p:nvPr/>
            </p:nvSpPr>
            <p:spPr>
              <a:xfrm>
                <a:off x="4592175" y="897350"/>
                <a:ext cx="552425" cy="549875"/>
              </a:xfrm>
              <a:custGeom>
                <a:avLst/>
                <a:gdLst/>
                <a:ahLst/>
                <a:cxnLst/>
                <a:rect l="l" t="t" r="r" b="b"/>
                <a:pathLst>
                  <a:path w="22097" h="21995" extrusionOk="0">
                    <a:moveTo>
                      <a:pt x="1159" y="0"/>
                    </a:moveTo>
                    <a:cubicBezTo>
                      <a:pt x="846" y="102"/>
                      <a:pt x="423" y="102"/>
                      <a:pt x="0" y="212"/>
                    </a:cubicBezTo>
                    <a:lnTo>
                      <a:pt x="21995" y="21995"/>
                    </a:lnTo>
                    <a:cubicBezTo>
                      <a:pt x="22096" y="21572"/>
                      <a:pt x="22096" y="21149"/>
                      <a:pt x="22096" y="20726"/>
                    </a:cubicBezTo>
                    <a:lnTo>
                      <a:pt x="115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2" name="Google Shape;872;p22"/>
              <p:cNvSpPr/>
              <p:nvPr/>
            </p:nvSpPr>
            <p:spPr>
              <a:xfrm>
                <a:off x="4708475" y="899875"/>
                <a:ext cx="433575" cy="431050"/>
              </a:xfrm>
              <a:custGeom>
                <a:avLst/>
                <a:gdLst/>
                <a:ahLst/>
                <a:cxnLst/>
                <a:rect l="l" t="t" r="r" b="b"/>
                <a:pathLst>
                  <a:path w="17343" h="17242" extrusionOk="0">
                    <a:moveTo>
                      <a:pt x="1" y="1"/>
                    </a:moveTo>
                    <a:lnTo>
                      <a:pt x="17343" y="17241"/>
                    </a:lnTo>
                    <a:cubicBezTo>
                      <a:pt x="17343" y="16708"/>
                      <a:pt x="17233" y="16184"/>
                      <a:pt x="17131" y="15651"/>
                    </a:cubicBezTo>
                    <a:lnTo>
                      <a:pt x="1583" y="212"/>
                    </a:lnTo>
                    <a:cubicBezTo>
                      <a:pt x="1058" y="111"/>
                      <a:pt x="525" y="111"/>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 name="Google Shape;873;p22"/>
              <p:cNvSpPr/>
              <p:nvPr/>
            </p:nvSpPr>
            <p:spPr>
              <a:xfrm>
                <a:off x="4541825" y="905175"/>
                <a:ext cx="597475" cy="592175"/>
              </a:xfrm>
              <a:custGeom>
                <a:avLst/>
                <a:gdLst/>
                <a:ahLst/>
                <a:cxnLst/>
                <a:rect l="l" t="t" r="r" b="b"/>
                <a:pathLst>
                  <a:path w="23899" h="23687" extrusionOk="0">
                    <a:moveTo>
                      <a:pt x="1168" y="0"/>
                    </a:moveTo>
                    <a:cubicBezTo>
                      <a:pt x="745" y="110"/>
                      <a:pt x="424" y="110"/>
                      <a:pt x="1" y="212"/>
                    </a:cubicBezTo>
                    <a:lnTo>
                      <a:pt x="23687" y="23687"/>
                    </a:lnTo>
                    <a:cubicBezTo>
                      <a:pt x="23797" y="23264"/>
                      <a:pt x="23797" y="22951"/>
                      <a:pt x="23899" y="22528"/>
                    </a:cubicBezTo>
                    <a:lnTo>
                      <a:pt x="116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 name="Google Shape;874;p22"/>
              <p:cNvSpPr/>
              <p:nvPr/>
            </p:nvSpPr>
            <p:spPr>
              <a:xfrm>
                <a:off x="4782500" y="913200"/>
                <a:ext cx="346225" cy="343700"/>
              </a:xfrm>
              <a:custGeom>
                <a:avLst/>
                <a:gdLst/>
                <a:ahLst/>
                <a:cxnLst/>
                <a:rect l="l" t="t" r="r" b="b"/>
                <a:pathLst>
                  <a:path w="13849" h="13748" extrusionOk="0">
                    <a:moveTo>
                      <a:pt x="1" y="1"/>
                    </a:moveTo>
                    <a:lnTo>
                      <a:pt x="13849" y="13747"/>
                    </a:lnTo>
                    <a:lnTo>
                      <a:pt x="13214" y="11844"/>
                    </a:lnTo>
                    <a:lnTo>
                      <a:pt x="2005" y="635"/>
                    </a:lnTo>
                    <a:cubicBezTo>
                      <a:pt x="1269" y="424"/>
                      <a:pt x="635" y="212"/>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5" name="Google Shape;875;p22"/>
              <p:cNvSpPr/>
              <p:nvPr/>
            </p:nvSpPr>
            <p:spPr>
              <a:xfrm>
                <a:off x="4877675" y="950225"/>
                <a:ext cx="214050" cy="211500"/>
              </a:xfrm>
              <a:custGeom>
                <a:avLst/>
                <a:gdLst/>
                <a:ahLst/>
                <a:cxnLst/>
                <a:rect l="l" t="t" r="r" b="b"/>
                <a:pathLst>
                  <a:path w="8562" h="8460" extrusionOk="0">
                    <a:moveTo>
                      <a:pt x="0" y="0"/>
                    </a:moveTo>
                    <a:lnTo>
                      <a:pt x="8561" y="8460"/>
                    </a:lnTo>
                    <a:cubicBezTo>
                      <a:pt x="7614" y="6658"/>
                      <a:pt x="6446" y="5076"/>
                      <a:pt x="4966" y="3595"/>
                    </a:cubicBezTo>
                    <a:cubicBezTo>
                      <a:pt x="3486" y="2115"/>
                      <a:pt x="1794" y="948"/>
                      <a:pt x="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 name="Google Shape;876;p22"/>
              <p:cNvSpPr/>
              <p:nvPr/>
            </p:nvSpPr>
            <p:spPr>
              <a:xfrm>
                <a:off x="4314475" y="1021475"/>
                <a:ext cx="711250" cy="705975"/>
              </a:xfrm>
              <a:custGeom>
                <a:avLst/>
                <a:gdLst/>
                <a:ahLst/>
                <a:cxnLst/>
                <a:rect l="l" t="t" r="r" b="b"/>
                <a:pathLst>
                  <a:path w="28450" h="28239" extrusionOk="0">
                    <a:moveTo>
                      <a:pt x="635" y="1"/>
                    </a:moveTo>
                    <a:cubicBezTo>
                      <a:pt x="424" y="111"/>
                      <a:pt x="212" y="322"/>
                      <a:pt x="1" y="635"/>
                    </a:cubicBezTo>
                    <a:lnTo>
                      <a:pt x="27815" y="28238"/>
                    </a:lnTo>
                    <a:cubicBezTo>
                      <a:pt x="28027" y="27917"/>
                      <a:pt x="28238" y="27705"/>
                      <a:pt x="28450" y="27494"/>
                    </a:cubicBezTo>
                    <a:lnTo>
                      <a:pt x="63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 name="Google Shape;877;p22"/>
              <p:cNvSpPr/>
              <p:nvPr/>
            </p:nvSpPr>
            <p:spPr>
              <a:xfrm>
                <a:off x="4285500" y="1047925"/>
                <a:ext cx="711050" cy="705950"/>
              </a:xfrm>
              <a:custGeom>
                <a:avLst/>
                <a:gdLst/>
                <a:ahLst/>
                <a:cxnLst/>
                <a:rect l="l" t="t" r="r" b="b"/>
                <a:pathLst>
                  <a:path w="28442" h="28238" extrusionOk="0">
                    <a:moveTo>
                      <a:pt x="635" y="0"/>
                    </a:moveTo>
                    <a:cubicBezTo>
                      <a:pt x="424" y="322"/>
                      <a:pt x="212" y="533"/>
                      <a:pt x="1" y="745"/>
                    </a:cubicBezTo>
                    <a:lnTo>
                      <a:pt x="27807" y="28238"/>
                    </a:lnTo>
                    <a:cubicBezTo>
                      <a:pt x="28018" y="28128"/>
                      <a:pt x="28230" y="27916"/>
                      <a:pt x="28441" y="2760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 name="Google Shape;878;p22"/>
              <p:cNvSpPr/>
              <p:nvPr/>
            </p:nvSpPr>
            <p:spPr>
              <a:xfrm>
                <a:off x="4377925" y="971375"/>
                <a:ext cx="697925" cy="689875"/>
              </a:xfrm>
              <a:custGeom>
                <a:avLst/>
                <a:gdLst/>
                <a:ahLst/>
                <a:cxnLst/>
                <a:rect l="l" t="t" r="r" b="b"/>
                <a:pathLst>
                  <a:path w="27917" h="27595" extrusionOk="0">
                    <a:moveTo>
                      <a:pt x="847" y="0"/>
                    </a:moveTo>
                    <a:cubicBezTo>
                      <a:pt x="534" y="102"/>
                      <a:pt x="322" y="313"/>
                      <a:pt x="1" y="423"/>
                    </a:cubicBezTo>
                    <a:lnTo>
                      <a:pt x="27392" y="27595"/>
                    </a:lnTo>
                    <a:cubicBezTo>
                      <a:pt x="27604" y="27282"/>
                      <a:pt x="27705" y="27070"/>
                      <a:pt x="27917" y="26749"/>
                    </a:cubicBezTo>
                    <a:lnTo>
                      <a:pt x="84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 name="Google Shape;879;p22"/>
              <p:cNvSpPr/>
              <p:nvPr/>
            </p:nvSpPr>
            <p:spPr>
              <a:xfrm>
                <a:off x="4414950" y="950225"/>
                <a:ext cx="682050" cy="674025"/>
              </a:xfrm>
              <a:custGeom>
                <a:avLst/>
                <a:gdLst/>
                <a:ahLst/>
                <a:cxnLst/>
                <a:rect l="l" t="t" r="r" b="b"/>
                <a:pathLst>
                  <a:path w="27282" h="26961" extrusionOk="0">
                    <a:moveTo>
                      <a:pt x="846" y="0"/>
                    </a:moveTo>
                    <a:cubicBezTo>
                      <a:pt x="533" y="102"/>
                      <a:pt x="322" y="212"/>
                      <a:pt x="0" y="423"/>
                    </a:cubicBezTo>
                    <a:lnTo>
                      <a:pt x="26859" y="26960"/>
                    </a:lnTo>
                    <a:cubicBezTo>
                      <a:pt x="26969" y="26647"/>
                      <a:pt x="27180" y="26436"/>
                      <a:pt x="27282" y="26114"/>
                    </a:cubicBezTo>
                    <a:lnTo>
                      <a:pt x="84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 name="Google Shape;880;p22"/>
              <p:cNvSpPr/>
              <p:nvPr/>
            </p:nvSpPr>
            <p:spPr>
              <a:xfrm>
                <a:off x="4454700" y="931600"/>
                <a:ext cx="660925" cy="653100"/>
              </a:xfrm>
              <a:custGeom>
                <a:avLst/>
                <a:gdLst/>
                <a:ahLst/>
                <a:cxnLst/>
                <a:rect l="l" t="t" r="r" b="b"/>
                <a:pathLst>
                  <a:path w="26437" h="26124" extrusionOk="0">
                    <a:moveTo>
                      <a:pt x="948" y="1"/>
                    </a:moveTo>
                    <a:lnTo>
                      <a:pt x="0" y="322"/>
                    </a:lnTo>
                    <a:lnTo>
                      <a:pt x="26013" y="26123"/>
                    </a:lnTo>
                    <a:cubicBezTo>
                      <a:pt x="26115" y="25802"/>
                      <a:pt x="26225" y="25489"/>
                      <a:pt x="26436" y="25167"/>
                    </a:cubicBezTo>
                    <a:lnTo>
                      <a:pt x="94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 name="Google Shape;881;p22"/>
              <p:cNvSpPr/>
              <p:nvPr/>
            </p:nvSpPr>
            <p:spPr>
              <a:xfrm>
                <a:off x="4497000" y="915750"/>
                <a:ext cx="631725" cy="626650"/>
              </a:xfrm>
              <a:custGeom>
                <a:avLst/>
                <a:gdLst/>
                <a:ahLst/>
                <a:cxnLst/>
                <a:rect l="l" t="t" r="r" b="b"/>
                <a:pathLst>
                  <a:path w="25269" h="25066" extrusionOk="0">
                    <a:moveTo>
                      <a:pt x="948" y="0"/>
                    </a:moveTo>
                    <a:lnTo>
                      <a:pt x="0" y="322"/>
                    </a:lnTo>
                    <a:lnTo>
                      <a:pt x="24956" y="25065"/>
                    </a:lnTo>
                    <a:lnTo>
                      <a:pt x="25269" y="24110"/>
                    </a:lnTo>
                    <a:lnTo>
                      <a:pt x="94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882" name="Google Shape;882;p22"/>
          <p:cNvGrpSpPr/>
          <p:nvPr/>
        </p:nvGrpSpPr>
        <p:grpSpPr>
          <a:xfrm>
            <a:off x="-14504" y="1385321"/>
            <a:ext cx="675898" cy="633990"/>
            <a:chOff x="731675" y="1636850"/>
            <a:chExt cx="805600" cy="755650"/>
          </a:xfrm>
        </p:grpSpPr>
        <p:sp>
          <p:nvSpPr>
            <p:cNvPr id="883" name="Google Shape;883;p22"/>
            <p:cNvSpPr/>
            <p:nvPr/>
          </p:nvSpPr>
          <p:spPr>
            <a:xfrm>
              <a:off x="731675" y="1636850"/>
              <a:ext cx="105950" cy="108875"/>
            </a:xfrm>
            <a:custGeom>
              <a:avLst/>
              <a:gdLst/>
              <a:ahLst/>
              <a:cxnLst/>
              <a:rect l="l" t="t" r="r" b="b"/>
              <a:pathLst>
                <a:path w="4238" h="4355" extrusionOk="0">
                  <a:moveTo>
                    <a:pt x="2115" y="1"/>
                  </a:moveTo>
                  <a:cubicBezTo>
                    <a:pt x="892" y="1"/>
                    <a:pt x="0" y="1009"/>
                    <a:pt x="0" y="2231"/>
                  </a:cubicBezTo>
                  <a:cubicBezTo>
                    <a:pt x="0" y="3346"/>
                    <a:pt x="892"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 name="Google Shape;884;p22"/>
            <p:cNvSpPr/>
            <p:nvPr/>
          </p:nvSpPr>
          <p:spPr>
            <a:xfrm>
              <a:off x="731675" y="1834900"/>
              <a:ext cx="105950" cy="108650"/>
            </a:xfrm>
            <a:custGeom>
              <a:avLst/>
              <a:gdLst/>
              <a:ahLst/>
              <a:cxnLst/>
              <a:rect l="l" t="t" r="r" b="b"/>
              <a:pathLst>
                <a:path w="4238" h="4346" extrusionOk="0">
                  <a:moveTo>
                    <a:pt x="2115" y="1"/>
                  </a:moveTo>
                  <a:cubicBezTo>
                    <a:pt x="892" y="1"/>
                    <a:pt x="0" y="1000"/>
                    <a:pt x="0" y="2115"/>
                  </a:cubicBezTo>
                  <a:cubicBezTo>
                    <a:pt x="0" y="3346"/>
                    <a:pt x="892"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 name="Google Shape;885;p22"/>
            <p:cNvSpPr/>
            <p:nvPr/>
          </p:nvSpPr>
          <p:spPr>
            <a:xfrm>
              <a:off x="731675" y="2069075"/>
              <a:ext cx="105950" cy="108650"/>
            </a:xfrm>
            <a:custGeom>
              <a:avLst/>
              <a:gdLst/>
              <a:ahLst/>
              <a:cxnLst/>
              <a:rect l="l" t="t" r="r" b="b"/>
              <a:pathLst>
                <a:path w="4238" h="4346" extrusionOk="0">
                  <a:moveTo>
                    <a:pt x="2115" y="1"/>
                  </a:moveTo>
                  <a:cubicBezTo>
                    <a:pt x="892" y="1"/>
                    <a:pt x="0" y="1000"/>
                    <a:pt x="0" y="2231"/>
                  </a:cubicBezTo>
                  <a:cubicBezTo>
                    <a:pt x="0" y="3346"/>
                    <a:pt x="892"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 name="Google Shape;886;p22"/>
            <p:cNvSpPr/>
            <p:nvPr/>
          </p:nvSpPr>
          <p:spPr>
            <a:xfrm>
              <a:off x="731675" y="2283625"/>
              <a:ext cx="105950" cy="108875"/>
            </a:xfrm>
            <a:custGeom>
              <a:avLst/>
              <a:gdLst/>
              <a:ahLst/>
              <a:cxnLst/>
              <a:rect l="l" t="t" r="r" b="b"/>
              <a:pathLst>
                <a:path w="4238" h="4355" extrusionOk="0">
                  <a:moveTo>
                    <a:pt x="2115" y="1"/>
                  </a:moveTo>
                  <a:cubicBezTo>
                    <a:pt x="892" y="1"/>
                    <a:pt x="0" y="1009"/>
                    <a:pt x="0" y="2124"/>
                  </a:cubicBezTo>
                  <a:cubicBezTo>
                    <a:pt x="0" y="3346"/>
                    <a:pt x="892"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 name="Google Shape;887;p22"/>
            <p:cNvSpPr/>
            <p:nvPr/>
          </p:nvSpPr>
          <p:spPr>
            <a:xfrm>
              <a:off x="971425" y="1636850"/>
              <a:ext cx="105950" cy="108875"/>
            </a:xfrm>
            <a:custGeom>
              <a:avLst/>
              <a:gdLst/>
              <a:ahLst/>
              <a:cxnLst/>
              <a:rect l="l" t="t" r="r" b="b"/>
              <a:pathLst>
                <a:path w="4238" h="4355" extrusionOk="0">
                  <a:moveTo>
                    <a:pt x="2115" y="1"/>
                  </a:moveTo>
                  <a:cubicBezTo>
                    <a:pt x="893" y="1"/>
                    <a:pt x="0" y="1009"/>
                    <a:pt x="0" y="2231"/>
                  </a:cubicBezTo>
                  <a:cubicBezTo>
                    <a:pt x="0" y="3346"/>
                    <a:pt x="893"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 name="Google Shape;888;p22"/>
            <p:cNvSpPr/>
            <p:nvPr/>
          </p:nvSpPr>
          <p:spPr>
            <a:xfrm>
              <a:off x="971425" y="1834900"/>
              <a:ext cx="105950" cy="108650"/>
            </a:xfrm>
            <a:custGeom>
              <a:avLst/>
              <a:gdLst/>
              <a:ahLst/>
              <a:cxnLst/>
              <a:rect l="l" t="t" r="r" b="b"/>
              <a:pathLst>
                <a:path w="4238" h="4346" extrusionOk="0">
                  <a:moveTo>
                    <a:pt x="2115" y="1"/>
                  </a:moveTo>
                  <a:cubicBezTo>
                    <a:pt x="893" y="1"/>
                    <a:pt x="0" y="1000"/>
                    <a:pt x="0" y="2115"/>
                  </a:cubicBezTo>
                  <a:cubicBezTo>
                    <a:pt x="0" y="3346"/>
                    <a:pt x="893"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 name="Google Shape;889;p22"/>
            <p:cNvSpPr/>
            <p:nvPr/>
          </p:nvSpPr>
          <p:spPr>
            <a:xfrm>
              <a:off x="971425" y="2069075"/>
              <a:ext cx="105950" cy="108650"/>
            </a:xfrm>
            <a:custGeom>
              <a:avLst/>
              <a:gdLst/>
              <a:ahLst/>
              <a:cxnLst/>
              <a:rect l="l" t="t" r="r" b="b"/>
              <a:pathLst>
                <a:path w="4238" h="4346" extrusionOk="0">
                  <a:moveTo>
                    <a:pt x="2115" y="1"/>
                  </a:moveTo>
                  <a:cubicBezTo>
                    <a:pt x="893" y="1"/>
                    <a:pt x="0" y="1000"/>
                    <a:pt x="0" y="2231"/>
                  </a:cubicBezTo>
                  <a:cubicBezTo>
                    <a:pt x="0" y="3346"/>
                    <a:pt x="893"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 name="Google Shape;890;p22"/>
            <p:cNvSpPr/>
            <p:nvPr/>
          </p:nvSpPr>
          <p:spPr>
            <a:xfrm>
              <a:off x="971425" y="2283625"/>
              <a:ext cx="105950" cy="108875"/>
            </a:xfrm>
            <a:custGeom>
              <a:avLst/>
              <a:gdLst/>
              <a:ahLst/>
              <a:cxnLst/>
              <a:rect l="l" t="t" r="r" b="b"/>
              <a:pathLst>
                <a:path w="4238" h="4355" extrusionOk="0">
                  <a:moveTo>
                    <a:pt x="2115" y="1"/>
                  </a:moveTo>
                  <a:cubicBezTo>
                    <a:pt x="893" y="1"/>
                    <a:pt x="0" y="1009"/>
                    <a:pt x="0" y="2124"/>
                  </a:cubicBezTo>
                  <a:cubicBezTo>
                    <a:pt x="0" y="3346"/>
                    <a:pt x="893"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 name="Google Shape;891;p22"/>
            <p:cNvSpPr/>
            <p:nvPr/>
          </p:nvSpPr>
          <p:spPr>
            <a:xfrm>
              <a:off x="1202700" y="1636850"/>
              <a:ext cx="105975" cy="108875"/>
            </a:xfrm>
            <a:custGeom>
              <a:avLst/>
              <a:gdLst/>
              <a:ahLst/>
              <a:cxnLst/>
              <a:rect l="l" t="t" r="r" b="b"/>
              <a:pathLst>
                <a:path w="4239" h="4355" extrusionOk="0">
                  <a:moveTo>
                    <a:pt x="2124" y="1"/>
                  </a:moveTo>
                  <a:cubicBezTo>
                    <a:pt x="893" y="1"/>
                    <a:pt x="1" y="1009"/>
                    <a:pt x="1" y="2231"/>
                  </a:cubicBezTo>
                  <a:cubicBezTo>
                    <a:pt x="1" y="3346"/>
                    <a:pt x="893" y="4354"/>
                    <a:pt x="2124" y="4354"/>
                  </a:cubicBezTo>
                  <a:cubicBezTo>
                    <a:pt x="3346" y="4354"/>
                    <a:pt x="4238" y="3346"/>
                    <a:pt x="4238" y="2231"/>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2" name="Google Shape;892;p22"/>
            <p:cNvSpPr/>
            <p:nvPr/>
          </p:nvSpPr>
          <p:spPr>
            <a:xfrm>
              <a:off x="1202700" y="1834900"/>
              <a:ext cx="105975" cy="108650"/>
            </a:xfrm>
            <a:custGeom>
              <a:avLst/>
              <a:gdLst/>
              <a:ahLst/>
              <a:cxnLst/>
              <a:rect l="l" t="t" r="r" b="b"/>
              <a:pathLst>
                <a:path w="4239" h="4346" extrusionOk="0">
                  <a:moveTo>
                    <a:pt x="2124" y="1"/>
                  </a:moveTo>
                  <a:cubicBezTo>
                    <a:pt x="893" y="1"/>
                    <a:pt x="1" y="1000"/>
                    <a:pt x="1" y="2115"/>
                  </a:cubicBezTo>
                  <a:cubicBezTo>
                    <a:pt x="1" y="3346"/>
                    <a:pt x="893" y="4345"/>
                    <a:pt x="2124" y="4345"/>
                  </a:cubicBezTo>
                  <a:cubicBezTo>
                    <a:pt x="3346" y="4345"/>
                    <a:pt x="4238" y="3346"/>
                    <a:pt x="4238" y="2115"/>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 name="Google Shape;893;p22"/>
            <p:cNvSpPr/>
            <p:nvPr/>
          </p:nvSpPr>
          <p:spPr>
            <a:xfrm>
              <a:off x="1202700" y="2069075"/>
              <a:ext cx="105975" cy="108650"/>
            </a:xfrm>
            <a:custGeom>
              <a:avLst/>
              <a:gdLst/>
              <a:ahLst/>
              <a:cxnLst/>
              <a:rect l="l" t="t" r="r" b="b"/>
              <a:pathLst>
                <a:path w="4239" h="4346" extrusionOk="0">
                  <a:moveTo>
                    <a:pt x="2124" y="1"/>
                  </a:moveTo>
                  <a:cubicBezTo>
                    <a:pt x="893" y="1"/>
                    <a:pt x="1" y="1000"/>
                    <a:pt x="1" y="2231"/>
                  </a:cubicBezTo>
                  <a:cubicBezTo>
                    <a:pt x="1" y="3346"/>
                    <a:pt x="893" y="4345"/>
                    <a:pt x="2124" y="4345"/>
                  </a:cubicBezTo>
                  <a:cubicBezTo>
                    <a:pt x="3346" y="4345"/>
                    <a:pt x="4238" y="3346"/>
                    <a:pt x="4238" y="2231"/>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 name="Google Shape;894;p22"/>
            <p:cNvSpPr/>
            <p:nvPr/>
          </p:nvSpPr>
          <p:spPr>
            <a:xfrm>
              <a:off x="1202700" y="2283625"/>
              <a:ext cx="105975" cy="108875"/>
            </a:xfrm>
            <a:custGeom>
              <a:avLst/>
              <a:gdLst/>
              <a:ahLst/>
              <a:cxnLst/>
              <a:rect l="l" t="t" r="r" b="b"/>
              <a:pathLst>
                <a:path w="4239" h="4355" extrusionOk="0">
                  <a:moveTo>
                    <a:pt x="2124" y="1"/>
                  </a:moveTo>
                  <a:cubicBezTo>
                    <a:pt x="893" y="1"/>
                    <a:pt x="1" y="1009"/>
                    <a:pt x="1" y="2124"/>
                  </a:cubicBezTo>
                  <a:cubicBezTo>
                    <a:pt x="1" y="3346"/>
                    <a:pt x="893" y="4354"/>
                    <a:pt x="2124" y="4354"/>
                  </a:cubicBezTo>
                  <a:cubicBezTo>
                    <a:pt x="3346" y="4354"/>
                    <a:pt x="4238" y="3346"/>
                    <a:pt x="4238" y="2124"/>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5" name="Google Shape;895;p22"/>
            <p:cNvSpPr/>
            <p:nvPr/>
          </p:nvSpPr>
          <p:spPr>
            <a:xfrm>
              <a:off x="1428625" y="1636850"/>
              <a:ext cx="108650" cy="108875"/>
            </a:xfrm>
            <a:custGeom>
              <a:avLst/>
              <a:gdLst/>
              <a:ahLst/>
              <a:cxnLst/>
              <a:rect l="l" t="t" r="r" b="b"/>
              <a:pathLst>
                <a:path w="4346" h="4355" extrusionOk="0">
                  <a:moveTo>
                    <a:pt x="2231" y="1"/>
                  </a:moveTo>
                  <a:cubicBezTo>
                    <a:pt x="1000" y="1"/>
                    <a:pt x="1" y="1009"/>
                    <a:pt x="1" y="2231"/>
                  </a:cubicBezTo>
                  <a:cubicBezTo>
                    <a:pt x="1" y="3346"/>
                    <a:pt x="1000" y="4354"/>
                    <a:pt x="2231" y="4354"/>
                  </a:cubicBezTo>
                  <a:cubicBezTo>
                    <a:pt x="3346" y="4354"/>
                    <a:pt x="4345" y="3346"/>
                    <a:pt x="4345" y="2231"/>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 name="Google Shape;896;p22"/>
            <p:cNvSpPr/>
            <p:nvPr/>
          </p:nvSpPr>
          <p:spPr>
            <a:xfrm>
              <a:off x="1428625" y="1834900"/>
              <a:ext cx="108650" cy="108650"/>
            </a:xfrm>
            <a:custGeom>
              <a:avLst/>
              <a:gdLst/>
              <a:ahLst/>
              <a:cxnLst/>
              <a:rect l="l" t="t" r="r" b="b"/>
              <a:pathLst>
                <a:path w="4346" h="4346" extrusionOk="0">
                  <a:moveTo>
                    <a:pt x="2231" y="1"/>
                  </a:moveTo>
                  <a:cubicBezTo>
                    <a:pt x="1000" y="1"/>
                    <a:pt x="1" y="1000"/>
                    <a:pt x="1" y="2115"/>
                  </a:cubicBezTo>
                  <a:cubicBezTo>
                    <a:pt x="1" y="3346"/>
                    <a:pt x="1000" y="4345"/>
                    <a:pt x="2231" y="4345"/>
                  </a:cubicBezTo>
                  <a:cubicBezTo>
                    <a:pt x="3346" y="4345"/>
                    <a:pt x="4345" y="3346"/>
                    <a:pt x="4345" y="2115"/>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 name="Google Shape;897;p22"/>
            <p:cNvSpPr/>
            <p:nvPr/>
          </p:nvSpPr>
          <p:spPr>
            <a:xfrm>
              <a:off x="1428625" y="2069075"/>
              <a:ext cx="108650" cy="108650"/>
            </a:xfrm>
            <a:custGeom>
              <a:avLst/>
              <a:gdLst/>
              <a:ahLst/>
              <a:cxnLst/>
              <a:rect l="l" t="t" r="r" b="b"/>
              <a:pathLst>
                <a:path w="4346" h="4346" extrusionOk="0">
                  <a:moveTo>
                    <a:pt x="2231" y="1"/>
                  </a:moveTo>
                  <a:cubicBezTo>
                    <a:pt x="1000" y="1"/>
                    <a:pt x="1" y="1000"/>
                    <a:pt x="1" y="2231"/>
                  </a:cubicBezTo>
                  <a:cubicBezTo>
                    <a:pt x="1" y="3346"/>
                    <a:pt x="1000" y="4345"/>
                    <a:pt x="2231" y="4345"/>
                  </a:cubicBezTo>
                  <a:cubicBezTo>
                    <a:pt x="3346" y="4345"/>
                    <a:pt x="4345" y="3346"/>
                    <a:pt x="4345" y="2231"/>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 name="Google Shape;898;p22"/>
            <p:cNvSpPr/>
            <p:nvPr/>
          </p:nvSpPr>
          <p:spPr>
            <a:xfrm>
              <a:off x="1428625" y="2283625"/>
              <a:ext cx="108650" cy="108875"/>
            </a:xfrm>
            <a:custGeom>
              <a:avLst/>
              <a:gdLst/>
              <a:ahLst/>
              <a:cxnLst/>
              <a:rect l="l" t="t" r="r" b="b"/>
              <a:pathLst>
                <a:path w="4346" h="4355" extrusionOk="0">
                  <a:moveTo>
                    <a:pt x="2231" y="1"/>
                  </a:moveTo>
                  <a:cubicBezTo>
                    <a:pt x="1000" y="1"/>
                    <a:pt x="1" y="1009"/>
                    <a:pt x="1" y="2124"/>
                  </a:cubicBezTo>
                  <a:cubicBezTo>
                    <a:pt x="1" y="3346"/>
                    <a:pt x="1000" y="4354"/>
                    <a:pt x="2231" y="4354"/>
                  </a:cubicBezTo>
                  <a:cubicBezTo>
                    <a:pt x="3346" y="4354"/>
                    <a:pt x="4345" y="3346"/>
                    <a:pt x="4345" y="2124"/>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99" name="Google Shape;899;p22"/>
          <p:cNvGrpSpPr/>
          <p:nvPr/>
        </p:nvGrpSpPr>
        <p:grpSpPr>
          <a:xfrm>
            <a:off x="6360188" y="4143400"/>
            <a:ext cx="2783800" cy="1027300"/>
            <a:chOff x="-5555112" y="2724125"/>
            <a:chExt cx="2783800" cy="1027300"/>
          </a:xfrm>
        </p:grpSpPr>
        <p:sp>
          <p:nvSpPr>
            <p:cNvPr id="900" name="Google Shape;900;p22"/>
            <p:cNvSpPr/>
            <p:nvPr/>
          </p:nvSpPr>
          <p:spPr>
            <a:xfrm>
              <a:off x="-5555112" y="2724125"/>
              <a:ext cx="2783800" cy="1027300"/>
            </a:xfrm>
            <a:custGeom>
              <a:avLst/>
              <a:gdLst/>
              <a:ahLst/>
              <a:cxnLst/>
              <a:rect l="l" t="t" r="r" b="b"/>
              <a:pathLst>
                <a:path w="111352" h="41092" extrusionOk="0">
                  <a:moveTo>
                    <a:pt x="85204" y="0"/>
                  </a:moveTo>
                  <a:cubicBezTo>
                    <a:pt x="77259" y="0"/>
                    <a:pt x="69623" y="4006"/>
                    <a:pt x="62812" y="8836"/>
                  </a:cubicBezTo>
                  <a:cubicBezTo>
                    <a:pt x="55520" y="13911"/>
                    <a:pt x="48642" y="20044"/>
                    <a:pt x="40716" y="23750"/>
                  </a:cubicBezTo>
                  <a:cubicBezTo>
                    <a:pt x="30666" y="28402"/>
                    <a:pt x="19356" y="28825"/>
                    <a:pt x="9518" y="34002"/>
                  </a:cubicBezTo>
                  <a:cubicBezTo>
                    <a:pt x="6032" y="35804"/>
                    <a:pt x="2860" y="38232"/>
                    <a:pt x="1" y="41091"/>
                  </a:cubicBezTo>
                  <a:lnTo>
                    <a:pt x="111352" y="41091"/>
                  </a:lnTo>
                  <a:lnTo>
                    <a:pt x="111352" y="10951"/>
                  </a:lnTo>
                  <a:cubicBezTo>
                    <a:pt x="103315" y="6619"/>
                    <a:pt x="95702" y="799"/>
                    <a:pt x="86921" y="63"/>
                  </a:cubicBezTo>
                  <a:cubicBezTo>
                    <a:pt x="86347" y="21"/>
                    <a:pt x="85775" y="0"/>
                    <a:pt x="8520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 name="Google Shape;901;p22"/>
            <p:cNvSpPr/>
            <p:nvPr/>
          </p:nvSpPr>
          <p:spPr>
            <a:xfrm>
              <a:off x="-4198862" y="3276725"/>
              <a:ext cx="1427550" cy="474700"/>
            </a:xfrm>
            <a:custGeom>
              <a:avLst/>
              <a:gdLst/>
              <a:ahLst/>
              <a:cxnLst/>
              <a:rect l="l" t="t" r="r" b="b"/>
              <a:pathLst>
                <a:path w="57102" h="18988" extrusionOk="0">
                  <a:moveTo>
                    <a:pt x="38373" y="1"/>
                  </a:moveTo>
                  <a:cubicBezTo>
                    <a:pt x="33595" y="1"/>
                    <a:pt x="28824" y="914"/>
                    <a:pt x="24322" y="2805"/>
                  </a:cubicBezTo>
                  <a:cubicBezTo>
                    <a:pt x="15541" y="6611"/>
                    <a:pt x="8249" y="13700"/>
                    <a:pt x="1" y="18987"/>
                  </a:cubicBezTo>
                  <a:lnTo>
                    <a:pt x="57102" y="18987"/>
                  </a:lnTo>
                  <a:lnTo>
                    <a:pt x="57102" y="4818"/>
                  </a:lnTo>
                  <a:cubicBezTo>
                    <a:pt x="51273" y="1661"/>
                    <a:pt x="44816" y="1"/>
                    <a:pt x="383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02" name="Google Shape;902;p22"/>
          <p:cNvSpPr/>
          <p:nvPr/>
        </p:nvSpPr>
        <p:spPr>
          <a:xfrm>
            <a:off x="3977399" y="1818293"/>
            <a:ext cx="1189202" cy="86371"/>
          </a:xfrm>
          <a:custGeom>
            <a:avLst/>
            <a:gdLst/>
            <a:ahLst/>
            <a:cxnLst/>
            <a:rect l="l" t="t" r="r" b="b"/>
            <a:pathLst>
              <a:path w="9803" h="712" extrusionOk="0">
                <a:moveTo>
                  <a:pt x="7551" y="0"/>
                </a:moveTo>
                <a:cubicBezTo>
                  <a:pt x="7255" y="31"/>
                  <a:pt x="6931" y="31"/>
                  <a:pt x="6635" y="31"/>
                </a:cubicBezTo>
                <a:lnTo>
                  <a:pt x="3583" y="31"/>
                </a:lnTo>
                <a:cubicBezTo>
                  <a:pt x="3140" y="31"/>
                  <a:pt x="2694" y="60"/>
                  <a:pt x="2280" y="60"/>
                </a:cubicBezTo>
                <a:lnTo>
                  <a:pt x="296" y="60"/>
                </a:lnTo>
                <a:cubicBezTo>
                  <a:pt x="119" y="91"/>
                  <a:pt x="0" y="237"/>
                  <a:pt x="0" y="387"/>
                </a:cubicBezTo>
                <a:cubicBezTo>
                  <a:pt x="0" y="564"/>
                  <a:pt x="147" y="711"/>
                  <a:pt x="356" y="711"/>
                </a:cubicBezTo>
                <a:lnTo>
                  <a:pt x="739" y="711"/>
                </a:lnTo>
                <a:cubicBezTo>
                  <a:pt x="1007" y="711"/>
                  <a:pt x="1273" y="683"/>
                  <a:pt x="1509" y="683"/>
                </a:cubicBezTo>
                <a:lnTo>
                  <a:pt x="7227" y="683"/>
                </a:lnTo>
                <a:cubicBezTo>
                  <a:pt x="7523" y="652"/>
                  <a:pt x="7819" y="652"/>
                  <a:pt x="8115" y="652"/>
                </a:cubicBezTo>
                <a:lnTo>
                  <a:pt x="9359" y="652"/>
                </a:lnTo>
                <a:cubicBezTo>
                  <a:pt x="9419" y="652"/>
                  <a:pt x="9478" y="652"/>
                  <a:pt x="9537" y="624"/>
                </a:cubicBezTo>
                <a:cubicBezTo>
                  <a:pt x="9684" y="593"/>
                  <a:pt x="9802" y="474"/>
                  <a:pt x="9802" y="327"/>
                </a:cubicBezTo>
                <a:cubicBezTo>
                  <a:pt x="9802" y="209"/>
                  <a:pt x="9715" y="91"/>
                  <a:pt x="9596" y="31"/>
                </a:cubicBezTo>
                <a:cubicBezTo>
                  <a:pt x="9565" y="31"/>
                  <a:pt x="9537" y="0"/>
                  <a:pt x="95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three columns 3">
  <p:cSld name="BLANK_1_1_1_1_1_1_1_1_1_1_1_1">
    <p:spTree>
      <p:nvGrpSpPr>
        <p:cNvPr id="1" name="Shape 903"/>
        <p:cNvGrpSpPr/>
        <p:nvPr/>
      </p:nvGrpSpPr>
      <p:grpSpPr>
        <a:xfrm>
          <a:off x="0" y="0"/>
          <a:ext cx="0" cy="0"/>
          <a:chOff x="0" y="0"/>
          <a:chExt cx="0" cy="0"/>
        </a:xfrm>
      </p:grpSpPr>
      <p:sp>
        <p:nvSpPr>
          <p:cNvPr id="904" name="Google Shape;904;p23"/>
          <p:cNvSpPr txBox="1">
            <a:spLocks noGrp="1"/>
          </p:cNvSpPr>
          <p:nvPr>
            <p:ph type="title"/>
          </p:nvPr>
        </p:nvSpPr>
        <p:spPr>
          <a:xfrm>
            <a:off x="713225" y="535600"/>
            <a:ext cx="77175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sz="30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905" name="Google Shape;905;p23"/>
          <p:cNvSpPr txBox="1">
            <a:spLocks noGrp="1"/>
          </p:cNvSpPr>
          <p:nvPr>
            <p:ph type="subTitle" idx="1"/>
          </p:nvPr>
        </p:nvSpPr>
        <p:spPr>
          <a:xfrm>
            <a:off x="1194875" y="3076575"/>
            <a:ext cx="1609200" cy="390600"/>
          </a:xfrm>
          <a:prstGeom prst="rect">
            <a:avLst/>
          </a:prstGeom>
        </p:spPr>
        <p:txBody>
          <a:bodyPr spcFirstLastPara="1" wrap="square" lIns="91425" tIns="91425" rIns="91425" bIns="91425" anchor="ctr" anchorCtr="0">
            <a:noAutofit/>
          </a:bodyPr>
          <a:lstStyle>
            <a:lvl1pPr lvl="0" algn="ctr">
              <a:lnSpc>
                <a:spcPct val="100000"/>
              </a:lnSpc>
              <a:spcBef>
                <a:spcPts val="0"/>
              </a:spcBef>
              <a:spcAft>
                <a:spcPts val="0"/>
              </a:spcAft>
              <a:buSzPts val="1400"/>
              <a:buNone/>
              <a:defRPr sz="1400"/>
            </a:lvl1pPr>
            <a:lvl2pPr lvl="1" algn="ctr">
              <a:spcBef>
                <a:spcPts val="0"/>
              </a:spcBef>
              <a:spcAft>
                <a:spcPts val="0"/>
              </a:spcAft>
              <a:buSzPts val="1400"/>
              <a:buNone/>
              <a:defRPr/>
            </a:lvl2pPr>
            <a:lvl3pPr lvl="2" algn="ctr">
              <a:spcBef>
                <a:spcPts val="1600"/>
              </a:spcBef>
              <a:spcAft>
                <a:spcPts val="0"/>
              </a:spcAft>
              <a:buSzPts val="1400"/>
              <a:buNone/>
              <a:defRPr/>
            </a:lvl3pPr>
            <a:lvl4pPr lvl="3" algn="ctr">
              <a:spcBef>
                <a:spcPts val="1600"/>
              </a:spcBef>
              <a:spcAft>
                <a:spcPts val="0"/>
              </a:spcAft>
              <a:buSzPts val="1400"/>
              <a:buNone/>
              <a:defRPr/>
            </a:lvl4pPr>
            <a:lvl5pPr lvl="4" algn="ctr">
              <a:spcBef>
                <a:spcPts val="1600"/>
              </a:spcBef>
              <a:spcAft>
                <a:spcPts val="0"/>
              </a:spcAft>
              <a:buSzPts val="1400"/>
              <a:buNone/>
              <a:defRPr/>
            </a:lvl5pPr>
            <a:lvl6pPr lvl="5" algn="ctr">
              <a:spcBef>
                <a:spcPts val="1600"/>
              </a:spcBef>
              <a:spcAft>
                <a:spcPts val="0"/>
              </a:spcAft>
              <a:buSzPts val="1400"/>
              <a:buNone/>
              <a:defRPr/>
            </a:lvl6pPr>
            <a:lvl7pPr lvl="6" algn="ctr">
              <a:spcBef>
                <a:spcPts val="1600"/>
              </a:spcBef>
              <a:spcAft>
                <a:spcPts val="0"/>
              </a:spcAft>
              <a:buSzPts val="1400"/>
              <a:buNone/>
              <a:defRPr/>
            </a:lvl7pPr>
            <a:lvl8pPr lvl="7" algn="ctr">
              <a:spcBef>
                <a:spcPts val="1600"/>
              </a:spcBef>
              <a:spcAft>
                <a:spcPts val="0"/>
              </a:spcAft>
              <a:buSzPts val="1400"/>
              <a:buNone/>
              <a:defRPr/>
            </a:lvl8pPr>
            <a:lvl9pPr lvl="8" algn="ctr">
              <a:spcBef>
                <a:spcPts val="1600"/>
              </a:spcBef>
              <a:spcAft>
                <a:spcPts val="1600"/>
              </a:spcAft>
              <a:buSzPts val="1400"/>
              <a:buNone/>
              <a:defRPr/>
            </a:lvl9pPr>
          </a:lstStyle>
          <a:p>
            <a:endParaRPr/>
          </a:p>
        </p:txBody>
      </p:sp>
      <p:sp>
        <p:nvSpPr>
          <p:cNvPr id="906" name="Google Shape;906;p23"/>
          <p:cNvSpPr txBox="1">
            <a:spLocks noGrp="1"/>
          </p:cNvSpPr>
          <p:nvPr>
            <p:ph type="subTitle" idx="2"/>
          </p:nvPr>
        </p:nvSpPr>
        <p:spPr>
          <a:xfrm>
            <a:off x="3765125" y="3076575"/>
            <a:ext cx="1613700" cy="389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spcBef>
                <a:spcPts val="0"/>
              </a:spcBef>
              <a:spcAft>
                <a:spcPts val="0"/>
              </a:spcAft>
              <a:buSzPts val="1400"/>
              <a:buNone/>
              <a:defRPr/>
            </a:lvl2pPr>
            <a:lvl3pPr lvl="2" algn="ctr" rtl="0">
              <a:spcBef>
                <a:spcPts val="1600"/>
              </a:spcBef>
              <a:spcAft>
                <a:spcPts val="0"/>
              </a:spcAft>
              <a:buSzPts val="1400"/>
              <a:buNone/>
              <a:defRPr/>
            </a:lvl3pPr>
            <a:lvl4pPr lvl="3" algn="ctr" rtl="0">
              <a:spcBef>
                <a:spcPts val="1600"/>
              </a:spcBef>
              <a:spcAft>
                <a:spcPts val="0"/>
              </a:spcAft>
              <a:buSzPts val="1400"/>
              <a:buNone/>
              <a:defRPr/>
            </a:lvl4pPr>
            <a:lvl5pPr lvl="4" algn="ctr" rtl="0">
              <a:spcBef>
                <a:spcPts val="1600"/>
              </a:spcBef>
              <a:spcAft>
                <a:spcPts val="0"/>
              </a:spcAft>
              <a:buSzPts val="1400"/>
              <a:buNone/>
              <a:defRPr/>
            </a:lvl5pPr>
            <a:lvl6pPr lvl="5" algn="ctr" rtl="0">
              <a:spcBef>
                <a:spcPts val="1600"/>
              </a:spcBef>
              <a:spcAft>
                <a:spcPts val="0"/>
              </a:spcAft>
              <a:buSzPts val="1400"/>
              <a:buNone/>
              <a:defRPr/>
            </a:lvl6pPr>
            <a:lvl7pPr lvl="6" algn="ctr" rtl="0">
              <a:spcBef>
                <a:spcPts val="1600"/>
              </a:spcBef>
              <a:spcAft>
                <a:spcPts val="0"/>
              </a:spcAft>
              <a:buSzPts val="1400"/>
              <a:buNone/>
              <a:defRPr/>
            </a:lvl7pPr>
            <a:lvl8pPr lvl="7" algn="ctr" rtl="0">
              <a:spcBef>
                <a:spcPts val="1600"/>
              </a:spcBef>
              <a:spcAft>
                <a:spcPts val="0"/>
              </a:spcAft>
              <a:buSzPts val="1400"/>
              <a:buNone/>
              <a:defRPr/>
            </a:lvl8pPr>
            <a:lvl9pPr lvl="8" algn="ctr" rtl="0">
              <a:spcBef>
                <a:spcPts val="1600"/>
              </a:spcBef>
              <a:spcAft>
                <a:spcPts val="1600"/>
              </a:spcAft>
              <a:buSzPts val="1400"/>
              <a:buNone/>
              <a:defRPr/>
            </a:lvl9pPr>
          </a:lstStyle>
          <a:p>
            <a:endParaRPr/>
          </a:p>
        </p:txBody>
      </p:sp>
      <p:sp>
        <p:nvSpPr>
          <p:cNvPr id="907" name="Google Shape;907;p23"/>
          <p:cNvSpPr txBox="1">
            <a:spLocks noGrp="1"/>
          </p:cNvSpPr>
          <p:nvPr>
            <p:ph type="subTitle" idx="3"/>
          </p:nvPr>
        </p:nvSpPr>
        <p:spPr>
          <a:xfrm>
            <a:off x="6347200" y="3076575"/>
            <a:ext cx="1609200" cy="3933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spcBef>
                <a:spcPts val="0"/>
              </a:spcBef>
              <a:spcAft>
                <a:spcPts val="0"/>
              </a:spcAft>
              <a:buSzPts val="1400"/>
              <a:buNone/>
              <a:defRPr/>
            </a:lvl2pPr>
            <a:lvl3pPr lvl="2" algn="ctr" rtl="0">
              <a:spcBef>
                <a:spcPts val="1600"/>
              </a:spcBef>
              <a:spcAft>
                <a:spcPts val="0"/>
              </a:spcAft>
              <a:buSzPts val="1400"/>
              <a:buNone/>
              <a:defRPr/>
            </a:lvl3pPr>
            <a:lvl4pPr lvl="3" algn="ctr" rtl="0">
              <a:spcBef>
                <a:spcPts val="1600"/>
              </a:spcBef>
              <a:spcAft>
                <a:spcPts val="0"/>
              </a:spcAft>
              <a:buSzPts val="1400"/>
              <a:buNone/>
              <a:defRPr/>
            </a:lvl4pPr>
            <a:lvl5pPr lvl="4" algn="ctr" rtl="0">
              <a:spcBef>
                <a:spcPts val="1600"/>
              </a:spcBef>
              <a:spcAft>
                <a:spcPts val="0"/>
              </a:spcAft>
              <a:buSzPts val="1400"/>
              <a:buNone/>
              <a:defRPr/>
            </a:lvl5pPr>
            <a:lvl6pPr lvl="5" algn="ctr" rtl="0">
              <a:spcBef>
                <a:spcPts val="1600"/>
              </a:spcBef>
              <a:spcAft>
                <a:spcPts val="0"/>
              </a:spcAft>
              <a:buSzPts val="1400"/>
              <a:buNone/>
              <a:defRPr/>
            </a:lvl6pPr>
            <a:lvl7pPr lvl="6" algn="ctr" rtl="0">
              <a:spcBef>
                <a:spcPts val="1600"/>
              </a:spcBef>
              <a:spcAft>
                <a:spcPts val="0"/>
              </a:spcAft>
              <a:buSzPts val="1400"/>
              <a:buNone/>
              <a:defRPr/>
            </a:lvl7pPr>
            <a:lvl8pPr lvl="7" algn="ctr" rtl="0">
              <a:spcBef>
                <a:spcPts val="1600"/>
              </a:spcBef>
              <a:spcAft>
                <a:spcPts val="0"/>
              </a:spcAft>
              <a:buSzPts val="1400"/>
              <a:buNone/>
              <a:defRPr/>
            </a:lvl8pPr>
            <a:lvl9pPr lvl="8" algn="ctr" rtl="0">
              <a:spcBef>
                <a:spcPts val="1600"/>
              </a:spcBef>
              <a:spcAft>
                <a:spcPts val="1600"/>
              </a:spcAft>
              <a:buSzPts val="1400"/>
              <a:buNone/>
              <a:defRPr/>
            </a:lvl9pPr>
          </a:lstStyle>
          <a:p>
            <a:endParaRPr/>
          </a:p>
        </p:txBody>
      </p:sp>
      <p:grpSp>
        <p:nvGrpSpPr>
          <p:cNvPr id="908" name="Google Shape;908;p23"/>
          <p:cNvGrpSpPr/>
          <p:nvPr/>
        </p:nvGrpSpPr>
        <p:grpSpPr>
          <a:xfrm rot="10800000" flipH="1">
            <a:off x="-12" y="4061763"/>
            <a:ext cx="2022450" cy="1075325"/>
            <a:chOff x="-6300587" y="3973775"/>
            <a:chExt cx="2022450" cy="1075325"/>
          </a:xfrm>
        </p:grpSpPr>
        <p:sp>
          <p:nvSpPr>
            <p:cNvPr id="909" name="Google Shape;909;p23"/>
            <p:cNvSpPr/>
            <p:nvPr/>
          </p:nvSpPr>
          <p:spPr>
            <a:xfrm>
              <a:off x="-6300587" y="3973775"/>
              <a:ext cx="2022450" cy="1075325"/>
            </a:xfrm>
            <a:custGeom>
              <a:avLst/>
              <a:gdLst/>
              <a:ahLst/>
              <a:cxnLst/>
              <a:rect l="l" t="t" r="r" b="b"/>
              <a:pathLst>
                <a:path w="80898" h="43013" extrusionOk="0">
                  <a:moveTo>
                    <a:pt x="34371" y="0"/>
                  </a:moveTo>
                  <a:lnTo>
                    <a:pt x="32780" y="1904"/>
                  </a:lnTo>
                  <a:cubicBezTo>
                    <a:pt x="30352" y="5287"/>
                    <a:pt x="29185" y="9830"/>
                    <a:pt x="27392" y="13848"/>
                  </a:cubicBezTo>
                  <a:cubicBezTo>
                    <a:pt x="25700" y="17866"/>
                    <a:pt x="22629" y="21783"/>
                    <a:pt x="18822" y="21885"/>
                  </a:cubicBezTo>
                  <a:cubicBezTo>
                    <a:pt x="15861" y="21885"/>
                    <a:pt x="13222" y="19668"/>
                    <a:pt x="10896" y="17553"/>
                  </a:cubicBezTo>
                  <a:cubicBezTo>
                    <a:pt x="7402" y="14271"/>
                    <a:pt x="3917" y="10887"/>
                    <a:pt x="0" y="8460"/>
                  </a:cubicBezTo>
                  <a:lnTo>
                    <a:pt x="0" y="26537"/>
                  </a:lnTo>
                  <a:cubicBezTo>
                    <a:pt x="2115" y="29287"/>
                    <a:pt x="4230" y="32036"/>
                    <a:pt x="6455" y="34574"/>
                  </a:cubicBezTo>
                  <a:cubicBezTo>
                    <a:pt x="10438" y="39077"/>
                    <a:pt x="15624" y="43012"/>
                    <a:pt x="20916" y="43012"/>
                  </a:cubicBezTo>
                  <a:cubicBezTo>
                    <a:pt x="22087" y="43012"/>
                    <a:pt x="23262" y="42820"/>
                    <a:pt x="24431" y="42399"/>
                  </a:cubicBezTo>
                  <a:cubicBezTo>
                    <a:pt x="29608" y="40605"/>
                    <a:pt x="32992" y="34785"/>
                    <a:pt x="35428" y="29075"/>
                  </a:cubicBezTo>
                  <a:cubicBezTo>
                    <a:pt x="37856" y="23365"/>
                    <a:pt x="39869" y="17020"/>
                    <a:pt x="43777" y="12689"/>
                  </a:cubicBezTo>
                  <a:cubicBezTo>
                    <a:pt x="48430" y="7504"/>
                    <a:pt x="55096" y="5812"/>
                    <a:pt x="61331" y="4966"/>
                  </a:cubicBezTo>
                  <a:cubicBezTo>
                    <a:pt x="67675" y="4120"/>
                    <a:pt x="74231" y="3908"/>
                    <a:pt x="80051" y="846"/>
                  </a:cubicBezTo>
                  <a:cubicBezTo>
                    <a:pt x="80263" y="736"/>
                    <a:pt x="80576" y="525"/>
                    <a:pt x="80897" y="423"/>
                  </a:cubicBezTo>
                  <a:lnTo>
                    <a:pt x="8089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 name="Google Shape;910;p23"/>
            <p:cNvSpPr/>
            <p:nvPr/>
          </p:nvSpPr>
          <p:spPr>
            <a:xfrm>
              <a:off x="-6300587" y="3973775"/>
              <a:ext cx="859275" cy="547125"/>
            </a:xfrm>
            <a:custGeom>
              <a:avLst/>
              <a:gdLst/>
              <a:ahLst/>
              <a:cxnLst/>
              <a:rect l="l" t="t" r="r" b="b"/>
              <a:pathLst>
                <a:path w="34371" h="21885" extrusionOk="0">
                  <a:moveTo>
                    <a:pt x="0" y="0"/>
                  </a:moveTo>
                  <a:lnTo>
                    <a:pt x="0" y="8460"/>
                  </a:lnTo>
                  <a:cubicBezTo>
                    <a:pt x="3917" y="10887"/>
                    <a:pt x="7402" y="14271"/>
                    <a:pt x="10896" y="17553"/>
                  </a:cubicBezTo>
                  <a:cubicBezTo>
                    <a:pt x="13222" y="19668"/>
                    <a:pt x="15861" y="21885"/>
                    <a:pt x="18822" y="21885"/>
                  </a:cubicBezTo>
                  <a:cubicBezTo>
                    <a:pt x="22629" y="21783"/>
                    <a:pt x="25700" y="17866"/>
                    <a:pt x="27392" y="13848"/>
                  </a:cubicBezTo>
                  <a:cubicBezTo>
                    <a:pt x="29185" y="9830"/>
                    <a:pt x="30352" y="5287"/>
                    <a:pt x="32780" y="1904"/>
                  </a:cubicBezTo>
                  <a:lnTo>
                    <a:pt x="343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11" name="Google Shape;911;p23"/>
          <p:cNvSpPr/>
          <p:nvPr/>
        </p:nvSpPr>
        <p:spPr>
          <a:xfrm>
            <a:off x="3443075" y="4717048"/>
            <a:ext cx="2121667" cy="171457"/>
          </a:xfrm>
          <a:custGeom>
            <a:avLst/>
            <a:gdLst/>
            <a:ahLst/>
            <a:cxnLst/>
            <a:rect l="l" t="t" r="r" b="b"/>
            <a:pathLst>
              <a:path w="66240" h="5353" extrusionOk="0">
                <a:moveTo>
                  <a:pt x="5576" y="0"/>
                </a:moveTo>
                <a:cubicBezTo>
                  <a:pt x="3569" y="0"/>
                  <a:pt x="2570" y="892"/>
                  <a:pt x="1785" y="1668"/>
                </a:cubicBezTo>
                <a:cubicBezTo>
                  <a:pt x="1115" y="2337"/>
                  <a:pt x="785" y="2560"/>
                  <a:pt x="0" y="2560"/>
                </a:cubicBezTo>
                <a:lnTo>
                  <a:pt x="0" y="5353"/>
                </a:lnTo>
                <a:cubicBezTo>
                  <a:pt x="1901" y="5353"/>
                  <a:pt x="3016" y="4345"/>
                  <a:pt x="3685" y="3675"/>
                </a:cubicBezTo>
                <a:cubicBezTo>
                  <a:pt x="4461" y="3006"/>
                  <a:pt x="4800" y="2783"/>
                  <a:pt x="5576" y="2783"/>
                </a:cubicBezTo>
                <a:cubicBezTo>
                  <a:pt x="6361" y="2783"/>
                  <a:pt x="6691" y="3006"/>
                  <a:pt x="7360" y="3675"/>
                </a:cubicBezTo>
                <a:cubicBezTo>
                  <a:pt x="8145" y="4345"/>
                  <a:pt x="9144" y="5353"/>
                  <a:pt x="11045" y="5353"/>
                </a:cubicBezTo>
                <a:cubicBezTo>
                  <a:pt x="13052" y="5353"/>
                  <a:pt x="14051" y="4345"/>
                  <a:pt x="14836" y="3675"/>
                </a:cubicBezTo>
                <a:cubicBezTo>
                  <a:pt x="15505" y="3006"/>
                  <a:pt x="15835" y="2783"/>
                  <a:pt x="16620" y="2783"/>
                </a:cubicBezTo>
                <a:cubicBezTo>
                  <a:pt x="17396" y="2783"/>
                  <a:pt x="17735" y="3006"/>
                  <a:pt x="18404" y="3675"/>
                </a:cubicBezTo>
                <a:cubicBezTo>
                  <a:pt x="19181" y="4345"/>
                  <a:pt x="20189" y="5353"/>
                  <a:pt x="22080" y="5353"/>
                </a:cubicBezTo>
                <a:cubicBezTo>
                  <a:pt x="24087" y="5353"/>
                  <a:pt x="25095" y="4345"/>
                  <a:pt x="25871" y="3675"/>
                </a:cubicBezTo>
                <a:cubicBezTo>
                  <a:pt x="26540" y="3006"/>
                  <a:pt x="26879" y="2783"/>
                  <a:pt x="27656" y="2783"/>
                </a:cubicBezTo>
                <a:cubicBezTo>
                  <a:pt x="28441" y="2783"/>
                  <a:pt x="28771" y="3006"/>
                  <a:pt x="29440" y="3675"/>
                </a:cubicBezTo>
                <a:cubicBezTo>
                  <a:pt x="30109" y="4345"/>
                  <a:pt x="31224" y="5353"/>
                  <a:pt x="33124" y="5353"/>
                </a:cubicBezTo>
                <a:cubicBezTo>
                  <a:pt x="35131" y="5353"/>
                  <a:pt x="36131" y="4345"/>
                  <a:pt x="36916" y="3675"/>
                </a:cubicBezTo>
                <a:cubicBezTo>
                  <a:pt x="37585" y="3006"/>
                  <a:pt x="37915" y="2783"/>
                  <a:pt x="38700" y="2783"/>
                </a:cubicBezTo>
                <a:cubicBezTo>
                  <a:pt x="39476" y="2783"/>
                  <a:pt x="39815" y="3006"/>
                  <a:pt x="40484" y="3675"/>
                </a:cubicBezTo>
                <a:cubicBezTo>
                  <a:pt x="41153" y="4345"/>
                  <a:pt x="42268" y="5353"/>
                  <a:pt x="44160" y="5353"/>
                </a:cubicBezTo>
                <a:cubicBezTo>
                  <a:pt x="46060" y="5353"/>
                  <a:pt x="47175" y="4345"/>
                  <a:pt x="47844" y="3675"/>
                </a:cubicBezTo>
                <a:cubicBezTo>
                  <a:pt x="48620" y="3006"/>
                  <a:pt x="48959" y="2783"/>
                  <a:pt x="49735" y="2783"/>
                </a:cubicBezTo>
                <a:cubicBezTo>
                  <a:pt x="50520" y="2783"/>
                  <a:pt x="50850" y="3006"/>
                  <a:pt x="51519" y="3675"/>
                </a:cubicBezTo>
                <a:cubicBezTo>
                  <a:pt x="52188" y="4345"/>
                  <a:pt x="53304" y="5353"/>
                  <a:pt x="55204" y="5353"/>
                </a:cubicBezTo>
                <a:cubicBezTo>
                  <a:pt x="57095" y="5353"/>
                  <a:pt x="58210" y="4345"/>
                  <a:pt x="58879" y="3675"/>
                </a:cubicBezTo>
                <a:cubicBezTo>
                  <a:pt x="59548" y="3006"/>
                  <a:pt x="59887" y="2783"/>
                  <a:pt x="60663" y="2783"/>
                </a:cubicBezTo>
                <a:cubicBezTo>
                  <a:pt x="61449" y="2783"/>
                  <a:pt x="61779" y="3006"/>
                  <a:pt x="62564" y="3675"/>
                </a:cubicBezTo>
                <a:cubicBezTo>
                  <a:pt x="63233" y="4345"/>
                  <a:pt x="64232" y="5353"/>
                  <a:pt x="66239" y="5353"/>
                </a:cubicBezTo>
                <a:lnTo>
                  <a:pt x="66239" y="2560"/>
                </a:lnTo>
                <a:cubicBezTo>
                  <a:pt x="65463" y="2560"/>
                  <a:pt x="65124" y="2337"/>
                  <a:pt x="64455" y="1668"/>
                </a:cubicBezTo>
                <a:cubicBezTo>
                  <a:pt x="63679" y="892"/>
                  <a:pt x="62671" y="0"/>
                  <a:pt x="60663" y="0"/>
                </a:cubicBezTo>
                <a:cubicBezTo>
                  <a:pt x="58772" y="0"/>
                  <a:pt x="57764" y="892"/>
                  <a:pt x="56988" y="1668"/>
                </a:cubicBezTo>
                <a:cubicBezTo>
                  <a:pt x="56319" y="2337"/>
                  <a:pt x="55980" y="2560"/>
                  <a:pt x="55204" y="2560"/>
                </a:cubicBezTo>
                <a:cubicBezTo>
                  <a:pt x="54419" y="2560"/>
                  <a:pt x="54089" y="2337"/>
                  <a:pt x="53420" y="1668"/>
                </a:cubicBezTo>
                <a:cubicBezTo>
                  <a:pt x="52635" y="892"/>
                  <a:pt x="51635" y="0"/>
                  <a:pt x="49735" y="0"/>
                </a:cubicBezTo>
                <a:cubicBezTo>
                  <a:pt x="47728" y="0"/>
                  <a:pt x="46729" y="892"/>
                  <a:pt x="45944" y="1668"/>
                </a:cubicBezTo>
                <a:cubicBezTo>
                  <a:pt x="45275" y="2337"/>
                  <a:pt x="44945" y="2560"/>
                  <a:pt x="44160" y="2560"/>
                </a:cubicBezTo>
                <a:cubicBezTo>
                  <a:pt x="43383" y="2560"/>
                  <a:pt x="43044" y="2337"/>
                  <a:pt x="42375" y="1668"/>
                </a:cubicBezTo>
                <a:cubicBezTo>
                  <a:pt x="41599" y="892"/>
                  <a:pt x="40591" y="0"/>
                  <a:pt x="38700" y="0"/>
                </a:cubicBezTo>
                <a:cubicBezTo>
                  <a:pt x="36693" y="0"/>
                  <a:pt x="35685" y="892"/>
                  <a:pt x="34908" y="1668"/>
                </a:cubicBezTo>
                <a:cubicBezTo>
                  <a:pt x="34239" y="2337"/>
                  <a:pt x="33900" y="2560"/>
                  <a:pt x="33124" y="2560"/>
                </a:cubicBezTo>
                <a:cubicBezTo>
                  <a:pt x="32339" y="2560"/>
                  <a:pt x="32009" y="2337"/>
                  <a:pt x="31340" y="1668"/>
                </a:cubicBezTo>
                <a:cubicBezTo>
                  <a:pt x="30555" y="892"/>
                  <a:pt x="29556" y="0"/>
                  <a:pt x="27656" y="0"/>
                </a:cubicBezTo>
                <a:cubicBezTo>
                  <a:pt x="25648" y="0"/>
                  <a:pt x="24649" y="892"/>
                  <a:pt x="23864" y="1668"/>
                </a:cubicBezTo>
                <a:cubicBezTo>
                  <a:pt x="23195" y="2337"/>
                  <a:pt x="22865" y="2560"/>
                  <a:pt x="22080" y="2560"/>
                </a:cubicBezTo>
                <a:cubicBezTo>
                  <a:pt x="21304" y="2560"/>
                  <a:pt x="20965" y="2337"/>
                  <a:pt x="20296" y="1668"/>
                </a:cubicBezTo>
                <a:cubicBezTo>
                  <a:pt x="19520" y="892"/>
                  <a:pt x="18512" y="0"/>
                  <a:pt x="16620" y="0"/>
                </a:cubicBezTo>
                <a:cubicBezTo>
                  <a:pt x="14613" y="0"/>
                  <a:pt x="13605" y="892"/>
                  <a:pt x="12829" y="1668"/>
                </a:cubicBezTo>
                <a:cubicBezTo>
                  <a:pt x="12160" y="2337"/>
                  <a:pt x="11821" y="2560"/>
                  <a:pt x="11045" y="2560"/>
                </a:cubicBezTo>
                <a:cubicBezTo>
                  <a:pt x="10260" y="2560"/>
                  <a:pt x="9929" y="2337"/>
                  <a:pt x="9260" y="1668"/>
                </a:cubicBezTo>
                <a:cubicBezTo>
                  <a:pt x="8475" y="892"/>
                  <a:pt x="7476" y="0"/>
                  <a:pt x="557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12" name="Google Shape;912;p23"/>
          <p:cNvGrpSpPr/>
          <p:nvPr/>
        </p:nvGrpSpPr>
        <p:grpSpPr>
          <a:xfrm rot="10800000" flipH="1">
            <a:off x="6360188" y="6800"/>
            <a:ext cx="2783800" cy="1027300"/>
            <a:chOff x="-5555112" y="2724125"/>
            <a:chExt cx="2783800" cy="1027300"/>
          </a:xfrm>
        </p:grpSpPr>
        <p:sp>
          <p:nvSpPr>
            <p:cNvPr id="913" name="Google Shape;913;p23"/>
            <p:cNvSpPr/>
            <p:nvPr/>
          </p:nvSpPr>
          <p:spPr>
            <a:xfrm>
              <a:off x="-5555112" y="2724125"/>
              <a:ext cx="2783800" cy="1027300"/>
            </a:xfrm>
            <a:custGeom>
              <a:avLst/>
              <a:gdLst/>
              <a:ahLst/>
              <a:cxnLst/>
              <a:rect l="l" t="t" r="r" b="b"/>
              <a:pathLst>
                <a:path w="111352" h="41092" extrusionOk="0">
                  <a:moveTo>
                    <a:pt x="85204" y="0"/>
                  </a:moveTo>
                  <a:cubicBezTo>
                    <a:pt x="77259" y="0"/>
                    <a:pt x="69623" y="4006"/>
                    <a:pt x="62812" y="8836"/>
                  </a:cubicBezTo>
                  <a:cubicBezTo>
                    <a:pt x="55520" y="13911"/>
                    <a:pt x="48642" y="20044"/>
                    <a:pt x="40716" y="23750"/>
                  </a:cubicBezTo>
                  <a:cubicBezTo>
                    <a:pt x="30666" y="28402"/>
                    <a:pt x="19356" y="28825"/>
                    <a:pt x="9518" y="34002"/>
                  </a:cubicBezTo>
                  <a:cubicBezTo>
                    <a:pt x="6032" y="35804"/>
                    <a:pt x="2860" y="38232"/>
                    <a:pt x="1" y="41091"/>
                  </a:cubicBezTo>
                  <a:lnTo>
                    <a:pt x="111352" y="41091"/>
                  </a:lnTo>
                  <a:lnTo>
                    <a:pt x="111352" y="10951"/>
                  </a:lnTo>
                  <a:cubicBezTo>
                    <a:pt x="103315" y="6619"/>
                    <a:pt x="95702" y="799"/>
                    <a:pt x="86921" y="63"/>
                  </a:cubicBezTo>
                  <a:cubicBezTo>
                    <a:pt x="86347" y="21"/>
                    <a:pt x="85775" y="0"/>
                    <a:pt x="8520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 name="Google Shape;914;p23"/>
            <p:cNvSpPr/>
            <p:nvPr/>
          </p:nvSpPr>
          <p:spPr>
            <a:xfrm>
              <a:off x="-4198862" y="3276725"/>
              <a:ext cx="1427550" cy="474700"/>
            </a:xfrm>
            <a:custGeom>
              <a:avLst/>
              <a:gdLst/>
              <a:ahLst/>
              <a:cxnLst/>
              <a:rect l="l" t="t" r="r" b="b"/>
              <a:pathLst>
                <a:path w="57102" h="18988" extrusionOk="0">
                  <a:moveTo>
                    <a:pt x="38373" y="1"/>
                  </a:moveTo>
                  <a:cubicBezTo>
                    <a:pt x="33595" y="1"/>
                    <a:pt x="28824" y="914"/>
                    <a:pt x="24322" y="2805"/>
                  </a:cubicBezTo>
                  <a:cubicBezTo>
                    <a:pt x="15541" y="6611"/>
                    <a:pt x="8249" y="13700"/>
                    <a:pt x="1" y="18987"/>
                  </a:cubicBezTo>
                  <a:lnTo>
                    <a:pt x="57102" y="18987"/>
                  </a:lnTo>
                  <a:lnTo>
                    <a:pt x="57102" y="4818"/>
                  </a:lnTo>
                  <a:cubicBezTo>
                    <a:pt x="51273" y="1661"/>
                    <a:pt x="44816" y="1"/>
                    <a:pt x="383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15" name="Google Shape;915;p23"/>
          <p:cNvSpPr/>
          <p:nvPr/>
        </p:nvSpPr>
        <p:spPr>
          <a:xfrm>
            <a:off x="3977399" y="1132493"/>
            <a:ext cx="1189202" cy="86371"/>
          </a:xfrm>
          <a:custGeom>
            <a:avLst/>
            <a:gdLst/>
            <a:ahLst/>
            <a:cxnLst/>
            <a:rect l="l" t="t" r="r" b="b"/>
            <a:pathLst>
              <a:path w="9803" h="712" extrusionOk="0">
                <a:moveTo>
                  <a:pt x="7551" y="0"/>
                </a:moveTo>
                <a:cubicBezTo>
                  <a:pt x="7255" y="31"/>
                  <a:pt x="6931" y="31"/>
                  <a:pt x="6635" y="31"/>
                </a:cubicBezTo>
                <a:lnTo>
                  <a:pt x="3583" y="31"/>
                </a:lnTo>
                <a:cubicBezTo>
                  <a:pt x="3140" y="31"/>
                  <a:pt x="2694" y="60"/>
                  <a:pt x="2280" y="60"/>
                </a:cubicBezTo>
                <a:lnTo>
                  <a:pt x="296" y="60"/>
                </a:lnTo>
                <a:cubicBezTo>
                  <a:pt x="119" y="91"/>
                  <a:pt x="0" y="237"/>
                  <a:pt x="0" y="387"/>
                </a:cubicBezTo>
                <a:cubicBezTo>
                  <a:pt x="0" y="564"/>
                  <a:pt x="147" y="711"/>
                  <a:pt x="356" y="711"/>
                </a:cubicBezTo>
                <a:lnTo>
                  <a:pt x="739" y="711"/>
                </a:lnTo>
                <a:cubicBezTo>
                  <a:pt x="1007" y="711"/>
                  <a:pt x="1273" y="683"/>
                  <a:pt x="1509" y="683"/>
                </a:cubicBezTo>
                <a:lnTo>
                  <a:pt x="7227" y="683"/>
                </a:lnTo>
                <a:cubicBezTo>
                  <a:pt x="7523" y="652"/>
                  <a:pt x="7819" y="652"/>
                  <a:pt x="8115" y="652"/>
                </a:cubicBezTo>
                <a:lnTo>
                  <a:pt x="9359" y="652"/>
                </a:lnTo>
                <a:cubicBezTo>
                  <a:pt x="9419" y="652"/>
                  <a:pt x="9478" y="652"/>
                  <a:pt x="9537" y="624"/>
                </a:cubicBezTo>
                <a:cubicBezTo>
                  <a:pt x="9684" y="593"/>
                  <a:pt x="9802" y="474"/>
                  <a:pt x="9802" y="327"/>
                </a:cubicBezTo>
                <a:cubicBezTo>
                  <a:pt x="9802" y="209"/>
                  <a:pt x="9715" y="91"/>
                  <a:pt x="9596" y="31"/>
                </a:cubicBezTo>
                <a:cubicBezTo>
                  <a:pt x="9565" y="31"/>
                  <a:pt x="9537" y="0"/>
                  <a:pt x="95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body 2">
  <p:cSld name="CUSTOM">
    <p:spTree>
      <p:nvGrpSpPr>
        <p:cNvPr id="1" name="Shape 916"/>
        <p:cNvGrpSpPr/>
        <p:nvPr/>
      </p:nvGrpSpPr>
      <p:grpSpPr>
        <a:xfrm>
          <a:off x="0" y="0"/>
          <a:ext cx="0" cy="0"/>
          <a:chOff x="0" y="0"/>
          <a:chExt cx="0" cy="0"/>
        </a:xfrm>
      </p:grpSpPr>
      <p:grpSp>
        <p:nvGrpSpPr>
          <p:cNvPr id="917" name="Google Shape;917;p24"/>
          <p:cNvGrpSpPr/>
          <p:nvPr/>
        </p:nvGrpSpPr>
        <p:grpSpPr>
          <a:xfrm>
            <a:off x="6360188" y="4143400"/>
            <a:ext cx="2783800" cy="1027300"/>
            <a:chOff x="-5555112" y="2724125"/>
            <a:chExt cx="2783800" cy="1027300"/>
          </a:xfrm>
        </p:grpSpPr>
        <p:sp>
          <p:nvSpPr>
            <p:cNvPr id="918" name="Google Shape;918;p24"/>
            <p:cNvSpPr/>
            <p:nvPr/>
          </p:nvSpPr>
          <p:spPr>
            <a:xfrm>
              <a:off x="-5555112" y="2724125"/>
              <a:ext cx="2783800" cy="1027300"/>
            </a:xfrm>
            <a:custGeom>
              <a:avLst/>
              <a:gdLst/>
              <a:ahLst/>
              <a:cxnLst/>
              <a:rect l="l" t="t" r="r" b="b"/>
              <a:pathLst>
                <a:path w="111352" h="41092" extrusionOk="0">
                  <a:moveTo>
                    <a:pt x="85204" y="0"/>
                  </a:moveTo>
                  <a:cubicBezTo>
                    <a:pt x="77259" y="0"/>
                    <a:pt x="69623" y="4006"/>
                    <a:pt x="62812" y="8836"/>
                  </a:cubicBezTo>
                  <a:cubicBezTo>
                    <a:pt x="55520" y="13911"/>
                    <a:pt x="48642" y="20044"/>
                    <a:pt x="40716" y="23750"/>
                  </a:cubicBezTo>
                  <a:cubicBezTo>
                    <a:pt x="30666" y="28402"/>
                    <a:pt x="19356" y="28825"/>
                    <a:pt x="9518" y="34002"/>
                  </a:cubicBezTo>
                  <a:cubicBezTo>
                    <a:pt x="6032" y="35804"/>
                    <a:pt x="2860" y="38232"/>
                    <a:pt x="1" y="41091"/>
                  </a:cubicBezTo>
                  <a:lnTo>
                    <a:pt x="111352" y="41091"/>
                  </a:lnTo>
                  <a:lnTo>
                    <a:pt x="111352" y="10951"/>
                  </a:lnTo>
                  <a:cubicBezTo>
                    <a:pt x="103315" y="6619"/>
                    <a:pt x="95702" y="799"/>
                    <a:pt x="86921" y="63"/>
                  </a:cubicBezTo>
                  <a:cubicBezTo>
                    <a:pt x="86347" y="21"/>
                    <a:pt x="85775" y="0"/>
                    <a:pt x="8520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 name="Google Shape;919;p24"/>
            <p:cNvSpPr/>
            <p:nvPr/>
          </p:nvSpPr>
          <p:spPr>
            <a:xfrm>
              <a:off x="-4198862" y="3276725"/>
              <a:ext cx="1427550" cy="474700"/>
            </a:xfrm>
            <a:custGeom>
              <a:avLst/>
              <a:gdLst/>
              <a:ahLst/>
              <a:cxnLst/>
              <a:rect l="l" t="t" r="r" b="b"/>
              <a:pathLst>
                <a:path w="57102" h="18988" extrusionOk="0">
                  <a:moveTo>
                    <a:pt x="38373" y="1"/>
                  </a:moveTo>
                  <a:cubicBezTo>
                    <a:pt x="33595" y="1"/>
                    <a:pt x="28824" y="914"/>
                    <a:pt x="24322" y="2805"/>
                  </a:cubicBezTo>
                  <a:cubicBezTo>
                    <a:pt x="15541" y="6611"/>
                    <a:pt x="8249" y="13700"/>
                    <a:pt x="1" y="18987"/>
                  </a:cubicBezTo>
                  <a:lnTo>
                    <a:pt x="57102" y="18987"/>
                  </a:lnTo>
                  <a:lnTo>
                    <a:pt x="57102" y="4818"/>
                  </a:lnTo>
                  <a:cubicBezTo>
                    <a:pt x="51273" y="1661"/>
                    <a:pt x="44816" y="1"/>
                    <a:pt x="383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20" name="Google Shape;920;p24"/>
          <p:cNvSpPr txBox="1">
            <a:spLocks noGrp="1"/>
          </p:cNvSpPr>
          <p:nvPr>
            <p:ph type="title"/>
          </p:nvPr>
        </p:nvSpPr>
        <p:spPr>
          <a:xfrm>
            <a:off x="713225" y="535600"/>
            <a:ext cx="77175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sz="30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921" name="Google Shape;921;p24"/>
          <p:cNvSpPr/>
          <p:nvPr/>
        </p:nvSpPr>
        <p:spPr>
          <a:xfrm>
            <a:off x="3977399" y="1132493"/>
            <a:ext cx="1189202" cy="86371"/>
          </a:xfrm>
          <a:custGeom>
            <a:avLst/>
            <a:gdLst/>
            <a:ahLst/>
            <a:cxnLst/>
            <a:rect l="l" t="t" r="r" b="b"/>
            <a:pathLst>
              <a:path w="9803" h="712" extrusionOk="0">
                <a:moveTo>
                  <a:pt x="7551" y="0"/>
                </a:moveTo>
                <a:cubicBezTo>
                  <a:pt x="7255" y="31"/>
                  <a:pt x="6931" y="31"/>
                  <a:pt x="6635" y="31"/>
                </a:cubicBezTo>
                <a:lnTo>
                  <a:pt x="3583" y="31"/>
                </a:lnTo>
                <a:cubicBezTo>
                  <a:pt x="3140" y="31"/>
                  <a:pt x="2694" y="60"/>
                  <a:pt x="2280" y="60"/>
                </a:cubicBezTo>
                <a:lnTo>
                  <a:pt x="296" y="60"/>
                </a:lnTo>
                <a:cubicBezTo>
                  <a:pt x="119" y="91"/>
                  <a:pt x="0" y="237"/>
                  <a:pt x="0" y="387"/>
                </a:cubicBezTo>
                <a:cubicBezTo>
                  <a:pt x="0" y="564"/>
                  <a:pt x="147" y="711"/>
                  <a:pt x="356" y="711"/>
                </a:cubicBezTo>
                <a:lnTo>
                  <a:pt x="739" y="711"/>
                </a:lnTo>
                <a:cubicBezTo>
                  <a:pt x="1007" y="711"/>
                  <a:pt x="1273" y="683"/>
                  <a:pt x="1509" y="683"/>
                </a:cubicBezTo>
                <a:lnTo>
                  <a:pt x="7227" y="683"/>
                </a:lnTo>
                <a:cubicBezTo>
                  <a:pt x="7523" y="652"/>
                  <a:pt x="7819" y="652"/>
                  <a:pt x="8115" y="652"/>
                </a:cubicBezTo>
                <a:lnTo>
                  <a:pt x="9359" y="652"/>
                </a:lnTo>
                <a:cubicBezTo>
                  <a:pt x="9419" y="652"/>
                  <a:pt x="9478" y="652"/>
                  <a:pt x="9537" y="624"/>
                </a:cubicBezTo>
                <a:cubicBezTo>
                  <a:pt x="9684" y="593"/>
                  <a:pt x="9802" y="474"/>
                  <a:pt x="9802" y="327"/>
                </a:cubicBezTo>
                <a:cubicBezTo>
                  <a:pt x="9802" y="209"/>
                  <a:pt x="9715" y="91"/>
                  <a:pt x="9596" y="31"/>
                </a:cubicBezTo>
                <a:cubicBezTo>
                  <a:pt x="9565" y="31"/>
                  <a:pt x="9537" y="0"/>
                  <a:pt x="95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 name="Google Shape;922;p24"/>
          <p:cNvSpPr txBox="1">
            <a:spLocks noGrp="1"/>
          </p:cNvSpPr>
          <p:nvPr>
            <p:ph type="subTitle" idx="1"/>
          </p:nvPr>
        </p:nvSpPr>
        <p:spPr>
          <a:xfrm>
            <a:off x="733425" y="1343025"/>
            <a:ext cx="7717500" cy="32565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Clr>
                <a:srgbClr val="434343"/>
              </a:buClr>
              <a:buSzPts val="1200"/>
              <a:buFont typeface="Livvic"/>
              <a:buAutoNum type="arabicPeriod"/>
              <a:defRPr sz="1200"/>
            </a:lvl1pPr>
            <a:lvl2pPr lvl="1">
              <a:spcBef>
                <a:spcPts val="1600"/>
              </a:spcBef>
              <a:spcAft>
                <a:spcPts val="0"/>
              </a:spcAft>
              <a:buClr>
                <a:srgbClr val="434343"/>
              </a:buClr>
              <a:buSzPts val="1200"/>
              <a:buFont typeface="Roboto Condensed Light"/>
              <a:buAutoNum type="alphaLcPeriod"/>
              <a:defRPr/>
            </a:lvl2pPr>
            <a:lvl3pPr lvl="2">
              <a:spcBef>
                <a:spcPts val="1600"/>
              </a:spcBef>
              <a:spcAft>
                <a:spcPts val="0"/>
              </a:spcAft>
              <a:buClr>
                <a:srgbClr val="434343"/>
              </a:buClr>
              <a:buSzPts val="1200"/>
              <a:buFont typeface="Roboto Condensed Light"/>
              <a:buAutoNum type="romanLcPeriod"/>
              <a:defRPr/>
            </a:lvl3pPr>
            <a:lvl4pPr lvl="3">
              <a:spcBef>
                <a:spcPts val="1600"/>
              </a:spcBef>
              <a:spcAft>
                <a:spcPts val="0"/>
              </a:spcAft>
              <a:buClr>
                <a:srgbClr val="434343"/>
              </a:buClr>
              <a:buSzPts val="1200"/>
              <a:buFont typeface="Roboto Condensed Light"/>
              <a:buAutoNum type="arabicPeriod"/>
              <a:defRPr/>
            </a:lvl4pPr>
            <a:lvl5pPr lvl="4">
              <a:spcBef>
                <a:spcPts val="1600"/>
              </a:spcBef>
              <a:spcAft>
                <a:spcPts val="0"/>
              </a:spcAft>
              <a:buClr>
                <a:srgbClr val="434343"/>
              </a:buClr>
              <a:buSzPts val="1200"/>
              <a:buFont typeface="Roboto Condensed Light"/>
              <a:buAutoNum type="alphaLcPeriod"/>
              <a:defRPr/>
            </a:lvl5pPr>
            <a:lvl6pPr lvl="5">
              <a:spcBef>
                <a:spcPts val="1600"/>
              </a:spcBef>
              <a:spcAft>
                <a:spcPts val="0"/>
              </a:spcAft>
              <a:buClr>
                <a:srgbClr val="434343"/>
              </a:buClr>
              <a:buSzPts val="1200"/>
              <a:buFont typeface="Roboto Condensed Light"/>
              <a:buAutoNum type="romanLcPeriod"/>
              <a:defRPr/>
            </a:lvl6pPr>
            <a:lvl7pPr lvl="6">
              <a:spcBef>
                <a:spcPts val="1600"/>
              </a:spcBef>
              <a:spcAft>
                <a:spcPts val="0"/>
              </a:spcAft>
              <a:buClr>
                <a:srgbClr val="434343"/>
              </a:buClr>
              <a:buSzPts val="1200"/>
              <a:buFont typeface="Roboto Condensed Light"/>
              <a:buAutoNum type="arabicPeriod"/>
              <a:defRPr/>
            </a:lvl7pPr>
            <a:lvl8pPr lvl="7">
              <a:spcBef>
                <a:spcPts val="1600"/>
              </a:spcBef>
              <a:spcAft>
                <a:spcPts val="0"/>
              </a:spcAft>
              <a:buClr>
                <a:srgbClr val="434343"/>
              </a:buClr>
              <a:buSzPts val="1200"/>
              <a:buFont typeface="Roboto Condensed Light"/>
              <a:buAutoNum type="alphaLcPeriod"/>
              <a:defRPr/>
            </a:lvl8pPr>
            <a:lvl9pPr lvl="8">
              <a:spcBef>
                <a:spcPts val="1600"/>
              </a:spcBef>
              <a:spcAft>
                <a:spcPts val="1600"/>
              </a:spcAft>
              <a:buClr>
                <a:srgbClr val="434343"/>
              </a:buClr>
              <a:buSzPts val="1200"/>
              <a:buFont typeface="Roboto Condensed Light"/>
              <a:buAutoNum type="romanLcPeriod"/>
              <a:defRPr/>
            </a:lvl9pPr>
          </a:lstStyle>
          <a:p>
            <a:endParaRPr/>
          </a:p>
        </p:txBody>
      </p:sp>
      <p:grpSp>
        <p:nvGrpSpPr>
          <p:cNvPr id="923" name="Google Shape;923;p24"/>
          <p:cNvGrpSpPr/>
          <p:nvPr/>
        </p:nvGrpSpPr>
        <p:grpSpPr>
          <a:xfrm>
            <a:off x="-14512" y="-10350"/>
            <a:ext cx="2022450" cy="1075325"/>
            <a:chOff x="-6300587" y="3973775"/>
            <a:chExt cx="2022450" cy="1075325"/>
          </a:xfrm>
        </p:grpSpPr>
        <p:sp>
          <p:nvSpPr>
            <p:cNvPr id="924" name="Google Shape;924;p24"/>
            <p:cNvSpPr/>
            <p:nvPr/>
          </p:nvSpPr>
          <p:spPr>
            <a:xfrm>
              <a:off x="-6300587" y="3973775"/>
              <a:ext cx="2022450" cy="1075325"/>
            </a:xfrm>
            <a:custGeom>
              <a:avLst/>
              <a:gdLst/>
              <a:ahLst/>
              <a:cxnLst/>
              <a:rect l="l" t="t" r="r" b="b"/>
              <a:pathLst>
                <a:path w="80898" h="43013" extrusionOk="0">
                  <a:moveTo>
                    <a:pt x="34371" y="0"/>
                  </a:moveTo>
                  <a:lnTo>
                    <a:pt x="32780" y="1904"/>
                  </a:lnTo>
                  <a:cubicBezTo>
                    <a:pt x="30352" y="5287"/>
                    <a:pt x="29185" y="9830"/>
                    <a:pt x="27392" y="13848"/>
                  </a:cubicBezTo>
                  <a:cubicBezTo>
                    <a:pt x="25700" y="17866"/>
                    <a:pt x="22629" y="21783"/>
                    <a:pt x="18822" y="21885"/>
                  </a:cubicBezTo>
                  <a:cubicBezTo>
                    <a:pt x="15861" y="21885"/>
                    <a:pt x="13222" y="19668"/>
                    <a:pt x="10896" y="17553"/>
                  </a:cubicBezTo>
                  <a:cubicBezTo>
                    <a:pt x="7402" y="14271"/>
                    <a:pt x="3917" y="10887"/>
                    <a:pt x="0" y="8460"/>
                  </a:cubicBezTo>
                  <a:lnTo>
                    <a:pt x="0" y="26537"/>
                  </a:lnTo>
                  <a:cubicBezTo>
                    <a:pt x="2115" y="29287"/>
                    <a:pt x="4230" y="32036"/>
                    <a:pt x="6455" y="34574"/>
                  </a:cubicBezTo>
                  <a:cubicBezTo>
                    <a:pt x="10438" y="39077"/>
                    <a:pt x="15624" y="43012"/>
                    <a:pt x="20916" y="43012"/>
                  </a:cubicBezTo>
                  <a:cubicBezTo>
                    <a:pt x="22087" y="43012"/>
                    <a:pt x="23262" y="42820"/>
                    <a:pt x="24431" y="42399"/>
                  </a:cubicBezTo>
                  <a:cubicBezTo>
                    <a:pt x="29608" y="40605"/>
                    <a:pt x="32992" y="34785"/>
                    <a:pt x="35428" y="29075"/>
                  </a:cubicBezTo>
                  <a:cubicBezTo>
                    <a:pt x="37856" y="23365"/>
                    <a:pt x="39869" y="17020"/>
                    <a:pt x="43777" y="12689"/>
                  </a:cubicBezTo>
                  <a:cubicBezTo>
                    <a:pt x="48430" y="7504"/>
                    <a:pt x="55096" y="5812"/>
                    <a:pt x="61331" y="4966"/>
                  </a:cubicBezTo>
                  <a:cubicBezTo>
                    <a:pt x="67675" y="4120"/>
                    <a:pt x="74231" y="3908"/>
                    <a:pt x="80051" y="846"/>
                  </a:cubicBezTo>
                  <a:cubicBezTo>
                    <a:pt x="80263" y="736"/>
                    <a:pt x="80576" y="525"/>
                    <a:pt x="80897" y="423"/>
                  </a:cubicBezTo>
                  <a:lnTo>
                    <a:pt x="8089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 name="Google Shape;925;p24"/>
            <p:cNvSpPr/>
            <p:nvPr/>
          </p:nvSpPr>
          <p:spPr>
            <a:xfrm>
              <a:off x="-6300587" y="3973775"/>
              <a:ext cx="859275" cy="547125"/>
            </a:xfrm>
            <a:custGeom>
              <a:avLst/>
              <a:gdLst/>
              <a:ahLst/>
              <a:cxnLst/>
              <a:rect l="l" t="t" r="r" b="b"/>
              <a:pathLst>
                <a:path w="34371" h="21885" extrusionOk="0">
                  <a:moveTo>
                    <a:pt x="0" y="0"/>
                  </a:moveTo>
                  <a:lnTo>
                    <a:pt x="0" y="8460"/>
                  </a:lnTo>
                  <a:cubicBezTo>
                    <a:pt x="3917" y="10887"/>
                    <a:pt x="7402" y="14271"/>
                    <a:pt x="10896" y="17553"/>
                  </a:cubicBezTo>
                  <a:cubicBezTo>
                    <a:pt x="13222" y="19668"/>
                    <a:pt x="15861" y="21885"/>
                    <a:pt x="18822" y="21885"/>
                  </a:cubicBezTo>
                  <a:cubicBezTo>
                    <a:pt x="22629" y="21783"/>
                    <a:pt x="25700" y="17866"/>
                    <a:pt x="27392" y="13848"/>
                  </a:cubicBezTo>
                  <a:cubicBezTo>
                    <a:pt x="29185" y="9830"/>
                    <a:pt x="30352" y="5287"/>
                    <a:pt x="32780" y="1904"/>
                  </a:cubicBezTo>
                  <a:lnTo>
                    <a:pt x="343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26" name="Google Shape;926;p24"/>
          <p:cNvSpPr/>
          <p:nvPr/>
        </p:nvSpPr>
        <p:spPr>
          <a:xfrm>
            <a:off x="-106400" y="4599425"/>
            <a:ext cx="1171025" cy="1173750"/>
          </a:xfrm>
          <a:custGeom>
            <a:avLst/>
            <a:gdLst/>
            <a:ahLst/>
            <a:cxnLst/>
            <a:rect l="l" t="t" r="r" b="b"/>
            <a:pathLst>
              <a:path w="46841" h="46950" extrusionOk="0">
                <a:moveTo>
                  <a:pt x="23365" y="1802"/>
                </a:moveTo>
                <a:lnTo>
                  <a:pt x="45148" y="23475"/>
                </a:lnTo>
                <a:lnTo>
                  <a:pt x="23365" y="45258"/>
                </a:lnTo>
                <a:lnTo>
                  <a:pt x="1692" y="23475"/>
                </a:lnTo>
                <a:lnTo>
                  <a:pt x="23365" y="1802"/>
                </a:lnTo>
                <a:close/>
                <a:moveTo>
                  <a:pt x="23365" y="0"/>
                </a:moveTo>
                <a:lnTo>
                  <a:pt x="0" y="23475"/>
                </a:lnTo>
                <a:lnTo>
                  <a:pt x="23365" y="46950"/>
                </a:lnTo>
                <a:lnTo>
                  <a:pt x="46840" y="23475"/>
                </a:lnTo>
                <a:lnTo>
                  <a:pt x="23365" y="0"/>
                </a:lnTo>
                <a:close/>
              </a:path>
            </a:pathLst>
          </a:custGeom>
          <a:noFill/>
          <a:ln w="11430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two columns and text ">
  <p:cSld name="CUSTOM_1">
    <p:spTree>
      <p:nvGrpSpPr>
        <p:cNvPr id="1" name="Shape 927"/>
        <p:cNvGrpSpPr/>
        <p:nvPr/>
      </p:nvGrpSpPr>
      <p:grpSpPr>
        <a:xfrm>
          <a:off x="0" y="0"/>
          <a:ext cx="0" cy="0"/>
          <a:chOff x="0" y="0"/>
          <a:chExt cx="0" cy="0"/>
        </a:xfrm>
      </p:grpSpPr>
      <p:sp>
        <p:nvSpPr>
          <p:cNvPr id="928" name="Google Shape;928;p25"/>
          <p:cNvSpPr txBox="1">
            <a:spLocks noGrp="1"/>
          </p:cNvSpPr>
          <p:nvPr>
            <p:ph type="title"/>
          </p:nvPr>
        </p:nvSpPr>
        <p:spPr>
          <a:xfrm>
            <a:off x="707074" y="535600"/>
            <a:ext cx="77238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929" name="Google Shape;929;p25"/>
          <p:cNvSpPr txBox="1">
            <a:spLocks noGrp="1"/>
          </p:cNvSpPr>
          <p:nvPr>
            <p:ph type="subTitle" idx="1"/>
          </p:nvPr>
        </p:nvSpPr>
        <p:spPr>
          <a:xfrm>
            <a:off x="1700250" y="1524000"/>
            <a:ext cx="1762200" cy="3936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1800"/>
              <a:buFont typeface="Patrick Hand"/>
              <a:buNone/>
              <a:defRPr sz="2200">
                <a:solidFill>
                  <a:schemeClr val="dk1"/>
                </a:solidFill>
                <a:latin typeface="Patrick Hand"/>
                <a:ea typeface="Patrick Hand"/>
                <a:cs typeface="Patrick Hand"/>
                <a:sym typeface="Patrick Hand"/>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
        <p:nvSpPr>
          <p:cNvPr id="930" name="Google Shape;930;p25"/>
          <p:cNvSpPr txBox="1">
            <a:spLocks noGrp="1"/>
          </p:cNvSpPr>
          <p:nvPr>
            <p:ph type="subTitle" idx="2"/>
          </p:nvPr>
        </p:nvSpPr>
        <p:spPr>
          <a:xfrm>
            <a:off x="5682750" y="1524000"/>
            <a:ext cx="1762200" cy="3936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1800"/>
              <a:buFont typeface="Patrick Hand"/>
              <a:buNone/>
              <a:defRPr sz="2200">
                <a:solidFill>
                  <a:schemeClr val="dk1"/>
                </a:solidFill>
                <a:latin typeface="Patrick Hand"/>
                <a:ea typeface="Patrick Hand"/>
                <a:cs typeface="Patrick Hand"/>
                <a:sym typeface="Patrick Hand"/>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
        <p:nvSpPr>
          <p:cNvPr id="931" name="Google Shape;931;p25"/>
          <p:cNvSpPr txBox="1">
            <a:spLocks noGrp="1"/>
          </p:cNvSpPr>
          <p:nvPr>
            <p:ph type="subTitle" idx="3"/>
          </p:nvPr>
        </p:nvSpPr>
        <p:spPr>
          <a:xfrm>
            <a:off x="1009650" y="2019300"/>
            <a:ext cx="3143400" cy="242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Char char="●"/>
              <a:defRPr sz="1200"/>
            </a:lvl1pPr>
            <a:lvl2pPr lvl="1" rtl="0">
              <a:spcBef>
                <a:spcPts val="0"/>
              </a:spcBef>
              <a:spcAft>
                <a:spcPts val="0"/>
              </a:spcAft>
              <a:buSzPts val="1400"/>
              <a:buChar char="○"/>
              <a:defRPr/>
            </a:lvl2pPr>
            <a:lvl3pPr lvl="2" rtl="0">
              <a:spcBef>
                <a:spcPts val="1600"/>
              </a:spcBef>
              <a:spcAft>
                <a:spcPts val="0"/>
              </a:spcAft>
              <a:buSzPts val="1400"/>
              <a:buChar char="■"/>
              <a:defRPr/>
            </a:lvl3pPr>
            <a:lvl4pPr lvl="3" rtl="0">
              <a:spcBef>
                <a:spcPts val="1600"/>
              </a:spcBef>
              <a:spcAft>
                <a:spcPts val="0"/>
              </a:spcAft>
              <a:buSzPts val="1400"/>
              <a:buChar char="●"/>
              <a:defRPr/>
            </a:lvl4pPr>
            <a:lvl5pPr lvl="4" rtl="0">
              <a:spcBef>
                <a:spcPts val="1600"/>
              </a:spcBef>
              <a:spcAft>
                <a:spcPts val="0"/>
              </a:spcAft>
              <a:buSzPts val="1400"/>
              <a:buChar char="○"/>
              <a:defRPr/>
            </a:lvl5pPr>
            <a:lvl6pPr lvl="5" rtl="0">
              <a:spcBef>
                <a:spcPts val="1600"/>
              </a:spcBef>
              <a:spcAft>
                <a:spcPts val="0"/>
              </a:spcAft>
              <a:buSzPts val="1400"/>
              <a:buChar char="■"/>
              <a:defRPr/>
            </a:lvl6pPr>
            <a:lvl7pPr lvl="6" rtl="0">
              <a:spcBef>
                <a:spcPts val="1600"/>
              </a:spcBef>
              <a:spcAft>
                <a:spcPts val="0"/>
              </a:spcAft>
              <a:buSzPts val="1400"/>
              <a:buChar char="●"/>
              <a:defRPr/>
            </a:lvl7pPr>
            <a:lvl8pPr lvl="7" rtl="0">
              <a:spcBef>
                <a:spcPts val="1600"/>
              </a:spcBef>
              <a:spcAft>
                <a:spcPts val="0"/>
              </a:spcAft>
              <a:buSzPts val="1400"/>
              <a:buChar char="○"/>
              <a:defRPr/>
            </a:lvl8pPr>
            <a:lvl9pPr lvl="8" rtl="0">
              <a:spcBef>
                <a:spcPts val="1600"/>
              </a:spcBef>
              <a:spcAft>
                <a:spcPts val="1600"/>
              </a:spcAft>
              <a:buSzPts val="1400"/>
              <a:buChar char="■"/>
              <a:defRPr/>
            </a:lvl9pPr>
          </a:lstStyle>
          <a:p>
            <a:endParaRPr/>
          </a:p>
        </p:txBody>
      </p:sp>
      <p:sp>
        <p:nvSpPr>
          <p:cNvPr id="932" name="Google Shape;932;p25"/>
          <p:cNvSpPr txBox="1">
            <a:spLocks noGrp="1"/>
          </p:cNvSpPr>
          <p:nvPr>
            <p:ph type="subTitle" idx="4"/>
          </p:nvPr>
        </p:nvSpPr>
        <p:spPr>
          <a:xfrm>
            <a:off x="4991100" y="2019300"/>
            <a:ext cx="3145500" cy="242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800"/>
              <a:buChar char="●"/>
              <a:defRPr sz="1200"/>
            </a:lvl1pPr>
            <a:lvl2pPr lvl="1" rtl="0">
              <a:spcBef>
                <a:spcPts val="0"/>
              </a:spcBef>
              <a:spcAft>
                <a:spcPts val="0"/>
              </a:spcAft>
              <a:buSzPts val="1400"/>
              <a:buChar char="○"/>
              <a:defRPr/>
            </a:lvl2pPr>
            <a:lvl3pPr lvl="2" rtl="0">
              <a:spcBef>
                <a:spcPts val="1600"/>
              </a:spcBef>
              <a:spcAft>
                <a:spcPts val="0"/>
              </a:spcAft>
              <a:buSzPts val="1400"/>
              <a:buChar char="■"/>
              <a:defRPr/>
            </a:lvl3pPr>
            <a:lvl4pPr lvl="3" rtl="0">
              <a:spcBef>
                <a:spcPts val="1600"/>
              </a:spcBef>
              <a:spcAft>
                <a:spcPts val="0"/>
              </a:spcAft>
              <a:buSzPts val="1400"/>
              <a:buChar char="●"/>
              <a:defRPr/>
            </a:lvl4pPr>
            <a:lvl5pPr lvl="4" rtl="0">
              <a:spcBef>
                <a:spcPts val="1600"/>
              </a:spcBef>
              <a:spcAft>
                <a:spcPts val="0"/>
              </a:spcAft>
              <a:buSzPts val="1400"/>
              <a:buChar char="○"/>
              <a:defRPr/>
            </a:lvl5pPr>
            <a:lvl6pPr lvl="5" rtl="0">
              <a:spcBef>
                <a:spcPts val="1600"/>
              </a:spcBef>
              <a:spcAft>
                <a:spcPts val="0"/>
              </a:spcAft>
              <a:buSzPts val="1400"/>
              <a:buChar char="■"/>
              <a:defRPr/>
            </a:lvl6pPr>
            <a:lvl7pPr lvl="6" rtl="0">
              <a:spcBef>
                <a:spcPts val="1600"/>
              </a:spcBef>
              <a:spcAft>
                <a:spcPts val="0"/>
              </a:spcAft>
              <a:buSzPts val="1400"/>
              <a:buChar char="●"/>
              <a:defRPr/>
            </a:lvl7pPr>
            <a:lvl8pPr lvl="7" rtl="0">
              <a:spcBef>
                <a:spcPts val="1600"/>
              </a:spcBef>
              <a:spcAft>
                <a:spcPts val="0"/>
              </a:spcAft>
              <a:buSzPts val="1400"/>
              <a:buChar char="○"/>
              <a:defRPr/>
            </a:lvl8pPr>
            <a:lvl9pPr lvl="8" rtl="0">
              <a:spcBef>
                <a:spcPts val="1600"/>
              </a:spcBef>
              <a:spcAft>
                <a:spcPts val="1600"/>
              </a:spcAft>
              <a:buSzPts val="1400"/>
              <a:buChar char="■"/>
              <a:defRPr/>
            </a:lvl9pPr>
          </a:lstStyle>
          <a:p>
            <a:endParaRPr/>
          </a:p>
        </p:txBody>
      </p:sp>
      <p:grpSp>
        <p:nvGrpSpPr>
          <p:cNvPr id="933" name="Google Shape;933;p25"/>
          <p:cNvGrpSpPr/>
          <p:nvPr/>
        </p:nvGrpSpPr>
        <p:grpSpPr>
          <a:xfrm>
            <a:off x="-12" y="1838"/>
            <a:ext cx="2022450" cy="1075325"/>
            <a:chOff x="-6300587" y="3973775"/>
            <a:chExt cx="2022450" cy="1075325"/>
          </a:xfrm>
        </p:grpSpPr>
        <p:sp>
          <p:nvSpPr>
            <p:cNvPr id="934" name="Google Shape;934;p25"/>
            <p:cNvSpPr/>
            <p:nvPr/>
          </p:nvSpPr>
          <p:spPr>
            <a:xfrm>
              <a:off x="-6300587" y="3973775"/>
              <a:ext cx="2022450" cy="1075325"/>
            </a:xfrm>
            <a:custGeom>
              <a:avLst/>
              <a:gdLst/>
              <a:ahLst/>
              <a:cxnLst/>
              <a:rect l="l" t="t" r="r" b="b"/>
              <a:pathLst>
                <a:path w="80898" h="43013" extrusionOk="0">
                  <a:moveTo>
                    <a:pt x="34371" y="0"/>
                  </a:moveTo>
                  <a:lnTo>
                    <a:pt x="32780" y="1904"/>
                  </a:lnTo>
                  <a:cubicBezTo>
                    <a:pt x="30352" y="5287"/>
                    <a:pt x="29185" y="9830"/>
                    <a:pt x="27392" y="13848"/>
                  </a:cubicBezTo>
                  <a:cubicBezTo>
                    <a:pt x="25700" y="17866"/>
                    <a:pt x="22629" y="21783"/>
                    <a:pt x="18822" y="21885"/>
                  </a:cubicBezTo>
                  <a:cubicBezTo>
                    <a:pt x="15861" y="21885"/>
                    <a:pt x="13222" y="19668"/>
                    <a:pt x="10896" y="17553"/>
                  </a:cubicBezTo>
                  <a:cubicBezTo>
                    <a:pt x="7402" y="14271"/>
                    <a:pt x="3917" y="10887"/>
                    <a:pt x="0" y="8460"/>
                  </a:cubicBezTo>
                  <a:lnTo>
                    <a:pt x="0" y="26537"/>
                  </a:lnTo>
                  <a:cubicBezTo>
                    <a:pt x="2115" y="29287"/>
                    <a:pt x="4230" y="32036"/>
                    <a:pt x="6455" y="34574"/>
                  </a:cubicBezTo>
                  <a:cubicBezTo>
                    <a:pt x="10438" y="39077"/>
                    <a:pt x="15624" y="43012"/>
                    <a:pt x="20916" y="43012"/>
                  </a:cubicBezTo>
                  <a:cubicBezTo>
                    <a:pt x="22087" y="43012"/>
                    <a:pt x="23262" y="42820"/>
                    <a:pt x="24431" y="42399"/>
                  </a:cubicBezTo>
                  <a:cubicBezTo>
                    <a:pt x="29608" y="40605"/>
                    <a:pt x="32992" y="34785"/>
                    <a:pt x="35428" y="29075"/>
                  </a:cubicBezTo>
                  <a:cubicBezTo>
                    <a:pt x="37856" y="23365"/>
                    <a:pt x="39869" y="17020"/>
                    <a:pt x="43777" y="12689"/>
                  </a:cubicBezTo>
                  <a:cubicBezTo>
                    <a:pt x="48430" y="7504"/>
                    <a:pt x="55096" y="5812"/>
                    <a:pt x="61331" y="4966"/>
                  </a:cubicBezTo>
                  <a:cubicBezTo>
                    <a:pt x="67675" y="4120"/>
                    <a:pt x="74231" y="3908"/>
                    <a:pt x="80051" y="846"/>
                  </a:cubicBezTo>
                  <a:cubicBezTo>
                    <a:pt x="80263" y="736"/>
                    <a:pt x="80576" y="525"/>
                    <a:pt x="80897" y="423"/>
                  </a:cubicBezTo>
                  <a:lnTo>
                    <a:pt x="8089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 name="Google Shape;935;p25"/>
            <p:cNvSpPr/>
            <p:nvPr/>
          </p:nvSpPr>
          <p:spPr>
            <a:xfrm>
              <a:off x="-6300587" y="3973775"/>
              <a:ext cx="859275" cy="547125"/>
            </a:xfrm>
            <a:custGeom>
              <a:avLst/>
              <a:gdLst/>
              <a:ahLst/>
              <a:cxnLst/>
              <a:rect l="l" t="t" r="r" b="b"/>
              <a:pathLst>
                <a:path w="34371" h="21885" extrusionOk="0">
                  <a:moveTo>
                    <a:pt x="0" y="0"/>
                  </a:moveTo>
                  <a:lnTo>
                    <a:pt x="0" y="8460"/>
                  </a:lnTo>
                  <a:cubicBezTo>
                    <a:pt x="3917" y="10887"/>
                    <a:pt x="7402" y="14271"/>
                    <a:pt x="10896" y="17553"/>
                  </a:cubicBezTo>
                  <a:cubicBezTo>
                    <a:pt x="13222" y="19668"/>
                    <a:pt x="15861" y="21885"/>
                    <a:pt x="18822" y="21885"/>
                  </a:cubicBezTo>
                  <a:cubicBezTo>
                    <a:pt x="22629" y="21783"/>
                    <a:pt x="25700" y="17866"/>
                    <a:pt x="27392" y="13848"/>
                  </a:cubicBezTo>
                  <a:cubicBezTo>
                    <a:pt x="29185" y="9830"/>
                    <a:pt x="30352" y="5287"/>
                    <a:pt x="32780" y="1904"/>
                  </a:cubicBezTo>
                  <a:lnTo>
                    <a:pt x="343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36" name="Google Shape;936;p25"/>
          <p:cNvGrpSpPr/>
          <p:nvPr/>
        </p:nvGrpSpPr>
        <p:grpSpPr>
          <a:xfrm>
            <a:off x="-14512" y="3485775"/>
            <a:ext cx="1097388" cy="1657725"/>
            <a:chOff x="8003138" y="150175"/>
            <a:chExt cx="1097388" cy="1657725"/>
          </a:xfrm>
        </p:grpSpPr>
        <p:sp>
          <p:nvSpPr>
            <p:cNvPr id="937" name="Google Shape;937;p25"/>
            <p:cNvSpPr/>
            <p:nvPr/>
          </p:nvSpPr>
          <p:spPr>
            <a:xfrm>
              <a:off x="8135500" y="845625"/>
              <a:ext cx="965025" cy="962275"/>
            </a:xfrm>
            <a:custGeom>
              <a:avLst/>
              <a:gdLst/>
              <a:ahLst/>
              <a:cxnLst/>
              <a:rect l="l" t="t" r="r" b="b"/>
              <a:pathLst>
                <a:path w="38601" h="38491" extrusionOk="0">
                  <a:moveTo>
                    <a:pt x="19355" y="7293"/>
                  </a:moveTo>
                  <a:cubicBezTo>
                    <a:pt x="25911" y="7293"/>
                    <a:pt x="31300" y="12690"/>
                    <a:pt x="31300" y="19246"/>
                  </a:cubicBezTo>
                  <a:cubicBezTo>
                    <a:pt x="31300" y="25802"/>
                    <a:pt x="25911" y="31191"/>
                    <a:pt x="19355" y="31191"/>
                  </a:cubicBezTo>
                  <a:cubicBezTo>
                    <a:pt x="12689" y="31191"/>
                    <a:pt x="7402" y="25802"/>
                    <a:pt x="7402" y="19246"/>
                  </a:cubicBezTo>
                  <a:cubicBezTo>
                    <a:pt x="7402" y="12690"/>
                    <a:pt x="12689" y="7293"/>
                    <a:pt x="19355" y="7293"/>
                  </a:cubicBezTo>
                  <a:close/>
                  <a:moveTo>
                    <a:pt x="19355" y="1"/>
                  </a:moveTo>
                  <a:cubicBezTo>
                    <a:pt x="8671" y="1"/>
                    <a:pt x="0" y="8672"/>
                    <a:pt x="0" y="19246"/>
                  </a:cubicBezTo>
                  <a:cubicBezTo>
                    <a:pt x="0" y="29922"/>
                    <a:pt x="8671" y="38491"/>
                    <a:pt x="19355" y="38491"/>
                  </a:cubicBezTo>
                  <a:cubicBezTo>
                    <a:pt x="29929" y="38491"/>
                    <a:pt x="38600" y="29922"/>
                    <a:pt x="38600" y="19246"/>
                  </a:cubicBezTo>
                  <a:cubicBezTo>
                    <a:pt x="38600" y="8672"/>
                    <a:pt x="29929" y="1"/>
                    <a:pt x="19355" y="1"/>
                  </a:cubicBezTo>
                  <a:close/>
                </a:path>
              </a:pathLst>
            </a:custGeom>
            <a:solidFill>
              <a:srgbClr val="C9E8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38" name="Google Shape;938;p25"/>
            <p:cNvGrpSpPr/>
            <p:nvPr/>
          </p:nvGrpSpPr>
          <p:grpSpPr>
            <a:xfrm>
              <a:off x="8003138" y="150175"/>
              <a:ext cx="980875" cy="980675"/>
              <a:chOff x="4166450" y="897350"/>
              <a:chExt cx="980875" cy="980675"/>
            </a:xfrm>
          </p:grpSpPr>
          <p:sp>
            <p:nvSpPr>
              <p:cNvPr id="939" name="Google Shape;939;p25"/>
              <p:cNvSpPr/>
              <p:nvPr/>
            </p:nvSpPr>
            <p:spPr>
              <a:xfrm>
                <a:off x="4198175" y="1190675"/>
                <a:ext cx="658375" cy="653100"/>
              </a:xfrm>
              <a:custGeom>
                <a:avLst/>
                <a:gdLst/>
                <a:ahLst/>
                <a:cxnLst/>
                <a:rect l="l" t="t" r="r" b="b"/>
                <a:pathLst>
                  <a:path w="26335" h="26124" extrusionOk="0">
                    <a:moveTo>
                      <a:pt x="322" y="0"/>
                    </a:moveTo>
                    <a:lnTo>
                      <a:pt x="0" y="956"/>
                    </a:lnTo>
                    <a:lnTo>
                      <a:pt x="25488" y="26123"/>
                    </a:lnTo>
                    <a:cubicBezTo>
                      <a:pt x="25801" y="26013"/>
                      <a:pt x="26123" y="25912"/>
                      <a:pt x="26334" y="25802"/>
                    </a:cubicBez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 name="Google Shape;940;p25"/>
              <p:cNvSpPr/>
              <p:nvPr/>
            </p:nvSpPr>
            <p:spPr>
              <a:xfrm>
                <a:off x="4171725" y="1278025"/>
                <a:ext cx="597475" cy="592175"/>
              </a:xfrm>
              <a:custGeom>
                <a:avLst/>
                <a:gdLst/>
                <a:ahLst/>
                <a:cxnLst/>
                <a:rect l="l" t="t" r="r" b="b"/>
                <a:pathLst>
                  <a:path w="23899" h="23687" extrusionOk="0">
                    <a:moveTo>
                      <a:pt x="212" y="0"/>
                    </a:moveTo>
                    <a:cubicBezTo>
                      <a:pt x="212" y="423"/>
                      <a:pt x="111" y="736"/>
                      <a:pt x="1" y="1159"/>
                    </a:cubicBezTo>
                    <a:lnTo>
                      <a:pt x="22841" y="23686"/>
                    </a:lnTo>
                    <a:cubicBezTo>
                      <a:pt x="23163" y="23576"/>
                      <a:pt x="23586" y="23576"/>
                      <a:pt x="23899" y="23475"/>
                    </a:cubicBezTo>
                    <a:lnTo>
                      <a:pt x="21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 name="Google Shape;941;p25"/>
              <p:cNvSpPr/>
              <p:nvPr/>
            </p:nvSpPr>
            <p:spPr>
              <a:xfrm>
                <a:off x="4182300" y="1232975"/>
                <a:ext cx="631950" cy="626650"/>
              </a:xfrm>
              <a:custGeom>
                <a:avLst/>
                <a:gdLst/>
                <a:ahLst/>
                <a:cxnLst/>
                <a:rect l="l" t="t" r="r" b="b"/>
                <a:pathLst>
                  <a:path w="25278" h="25066" extrusionOk="0">
                    <a:moveTo>
                      <a:pt x="322" y="0"/>
                    </a:moveTo>
                    <a:lnTo>
                      <a:pt x="1" y="956"/>
                    </a:lnTo>
                    <a:lnTo>
                      <a:pt x="24322" y="25065"/>
                    </a:lnTo>
                    <a:lnTo>
                      <a:pt x="25277" y="24744"/>
                    </a:ln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 name="Google Shape;942;p25"/>
              <p:cNvSpPr/>
              <p:nvPr/>
            </p:nvSpPr>
            <p:spPr>
              <a:xfrm>
                <a:off x="4259075" y="1079650"/>
                <a:ext cx="708500" cy="700675"/>
              </a:xfrm>
              <a:custGeom>
                <a:avLst/>
                <a:gdLst/>
                <a:ahLst/>
                <a:cxnLst/>
                <a:rect l="l" t="t" r="r" b="b"/>
                <a:pathLst>
                  <a:path w="28340" h="28027" extrusionOk="0">
                    <a:moveTo>
                      <a:pt x="635" y="0"/>
                    </a:moveTo>
                    <a:cubicBezTo>
                      <a:pt x="424" y="322"/>
                      <a:pt x="212" y="533"/>
                      <a:pt x="1" y="745"/>
                    </a:cubicBezTo>
                    <a:lnTo>
                      <a:pt x="27595" y="28026"/>
                    </a:lnTo>
                    <a:cubicBezTo>
                      <a:pt x="27807" y="27916"/>
                      <a:pt x="28018" y="27705"/>
                      <a:pt x="28340" y="2749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 name="Google Shape;943;p25"/>
              <p:cNvSpPr/>
              <p:nvPr/>
            </p:nvSpPr>
            <p:spPr>
              <a:xfrm>
                <a:off x="4235175" y="1114125"/>
                <a:ext cx="697925" cy="689875"/>
              </a:xfrm>
              <a:custGeom>
                <a:avLst/>
                <a:gdLst/>
                <a:ahLst/>
                <a:cxnLst/>
                <a:rect l="l" t="t" r="r" b="b"/>
                <a:pathLst>
                  <a:path w="27917" h="27595" extrusionOk="0">
                    <a:moveTo>
                      <a:pt x="534" y="0"/>
                    </a:moveTo>
                    <a:cubicBezTo>
                      <a:pt x="322" y="313"/>
                      <a:pt x="212" y="525"/>
                      <a:pt x="1" y="846"/>
                    </a:cubicBezTo>
                    <a:lnTo>
                      <a:pt x="27071" y="27595"/>
                    </a:lnTo>
                    <a:cubicBezTo>
                      <a:pt x="27392" y="27493"/>
                      <a:pt x="27604" y="27282"/>
                      <a:pt x="27917" y="27172"/>
                    </a:cubicBezTo>
                    <a:lnTo>
                      <a:pt x="53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 name="Google Shape;944;p25"/>
              <p:cNvSpPr/>
              <p:nvPr/>
            </p:nvSpPr>
            <p:spPr>
              <a:xfrm>
                <a:off x="4214025" y="1151125"/>
                <a:ext cx="682075" cy="674025"/>
              </a:xfrm>
              <a:custGeom>
                <a:avLst/>
                <a:gdLst/>
                <a:ahLst/>
                <a:cxnLst/>
                <a:rect l="l" t="t" r="r" b="b"/>
                <a:pathLst>
                  <a:path w="27283" h="26961" extrusionOk="0">
                    <a:moveTo>
                      <a:pt x="534" y="1"/>
                    </a:moveTo>
                    <a:cubicBezTo>
                      <a:pt x="322" y="314"/>
                      <a:pt x="212" y="525"/>
                      <a:pt x="1" y="847"/>
                    </a:cubicBezTo>
                    <a:lnTo>
                      <a:pt x="26436" y="26961"/>
                    </a:lnTo>
                    <a:cubicBezTo>
                      <a:pt x="26758" y="26859"/>
                      <a:pt x="27071" y="26749"/>
                      <a:pt x="27282" y="26538"/>
                    </a:cubicBezTo>
                    <a:lnTo>
                      <a:pt x="53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5" name="Google Shape;945;p25"/>
              <p:cNvSpPr/>
              <p:nvPr/>
            </p:nvSpPr>
            <p:spPr>
              <a:xfrm>
                <a:off x="4166450" y="1328150"/>
                <a:ext cx="552625" cy="549875"/>
              </a:xfrm>
              <a:custGeom>
                <a:avLst/>
                <a:gdLst/>
                <a:ahLst/>
                <a:cxnLst/>
                <a:rect l="l" t="t" r="r" b="b"/>
                <a:pathLst>
                  <a:path w="22105" h="21995" extrusionOk="0">
                    <a:moveTo>
                      <a:pt x="110" y="0"/>
                    </a:moveTo>
                    <a:cubicBezTo>
                      <a:pt x="110" y="423"/>
                      <a:pt x="0" y="846"/>
                      <a:pt x="0" y="1269"/>
                    </a:cubicBezTo>
                    <a:lnTo>
                      <a:pt x="20937" y="21994"/>
                    </a:lnTo>
                    <a:cubicBezTo>
                      <a:pt x="21360" y="21893"/>
                      <a:pt x="21682" y="21893"/>
                      <a:pt x="22105" y="21783"/>
                    </a:cubicBezTo>
                    <a:lnTo>
                      <a:pt x="11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 name="Google Shape;946;p25"/>
              <p:cNvSpPr/>
              <p:nvPr/>
            </p:nvSpPr>
            <p:spPr>
              <a:xfrm>
                <a:off x="4182300" y="1518475"/>
                <a:ext cx="346450" cy="343675"/>
              </a:xfrm>
              <a:custGeom>
                <a:avLst/>
                <a:gdLst/>
                <a:ahLst/>
                <a:cxnLst/>
                <a:rect l="l" t="t" r="r" b="b"/>
                <a:pathLst>
                  <a:path w="13858" h="13747" extrusionOk="0">
                    <a:moveTo>
                      <a:pt x="1" y="1"/>
                    </a:moveTo>
                    <a:lnTo>
                      <a:pt x="1" y="1"/>
                    </a:lnTo>
                    <a:cubicBezTo>
                      <a:pt x="212" y="635"/>
                      <a:pt x="424" y="1269"/>
                      <a:pt x="745" y="1904"/>
                    </a:cubicBezTo>
                    <a:lnTo>
                      <a:pt x="11954" y="13113"/>
                    </a:lnTo>
                    <a:lnTo>
                      <a:pt x="13857" y="13747"/>
                    </a:lnTo>
                    <a:lnTo>
                      <a:pt x="1" y="1"/>
                    </a:lnTo>
                    <a:close/>
                    <a:moveTo>
                      <a:pt x="13857" y="13747"/>
                    </a:moveTo>
                    <a:lnTo>
                      <a:pt x="13857" y="13747"/>
                    </a:lnTo>
                    <a:lnTo>
                      <a:pt x="13857" y="13747"/>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 name="Google Shape;947;p25"/>
              <p:cNvSpPr/>
              <p:nvPr/>
            </p:nvSpPr>
            <p:spPr>
              <a:xfrm>
                <a:off x="4647575" y="897350"/>
                <a:ext cx="499750" cy="494250"/>
              </a:xfrm>
              <a:custGeom>
                <a:avLst/>
                <a:gdLst/>
                <a:ahLst/>
                <a:cxnLst/>
                <a:rect l="l" t="t" r="r" b="b"/>
                <a:pathLst>
                  <a:path w="19990" h="19770" extrusionOk="0">
                    <a:moveTo>
                      <a:pt x="0" y="0"/>
                    </a:moveTo>
                    <a:lnTo>
                      <a:pt x="19990" y="19770"/>
                    </a:lnTo>
                    <a:cubicBezTo>
                      <a:pt x="19990" y="19347"/>
                      <a:pt x="19990" y="18924"/>
                      <a:pt x="19880" y="18399"/>
                    </a:cubicBezTo>
                    <a:lnTo>
                      <a:pt x="137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 name="Google Shape;948;p25"/>
              <p:cNvSpPr/>
              <p:nvPr/>
            </p:nvSpPr>
            <p:spPr>
              <a:xfrm>
                <a:off x="4166450" y="1383750"/>
                <a:ext cx="497000" cy="494275"/>
              </a:xfrm>
              <a:custGeom>
                <a:avLst/>
                <a:gdLst/>
                <a:ahLst/>
                <a:cxnLst/>
                <a:rect l="l" t="t" r="r" b="b"/>
                <a:pathLst>
                  <a:path w="19880" h="19771" extrusionOk="0">
                    <a:moveTo>
                      <a:pt x="0" y="1"/>
                    </a:moveTo>
                    <a:lnTo>
                      <a:pt x="0" y="1371"/>
                    </a:lnTo>
                    <a:lnTo>
                      <a:pt x="18611" y="19770"/>
                    </a:lnTo>
                    <a:lnTo>
                      <a:pt x="19880" y="19770"/>
                    </a:ln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 name="Google Shape;949;p25"/>
              <p:cNvSpPr/>
              <p:nvPr/>
            </p:nvSpPr>
            <p:spPr>
              <a:xfrm>
                <a:off x="4169200" y="1444450"/>
                <a:ext cx="433575" cy="431025"/>
              </a:xfrm>
              <a:custGeom>
                <a:avLst/>
                <a:gdLst/>
                <a:ahLst/>
                <a:cxnLst/>
                <a:rect l="l" t="t" r="r" b="b"/>
                <a:pathLst>
                  <a:path w="17343" h="17241" extrusionOk="0">
                    <a:moveTo>
                      <a:pt x="0" y="1"/>
                    </a:moveTo>
                    <a:lnTo>
                      <a:pt x="0" y="1"/>
                    </a:lnTo>
                    <a:cubicBezTo>
                      <a:pt x="102" y="534"/>
                      <a:pt x="102" y="1058"/>
                      <a:pt x="212" y="1591"/>
                    </a:cubicBezTo>
                    <a:lnTo>
                      <a:pt x="15752" y="17029"/>
                    </a:lnTo>
                    <a:cubicBezTo>
                      <a:pt x="16285" y="17131"/>
                      <a:pt x="16809" y="17131"/>
                      <a:pt x="17342" y="17241"/>
                    </a:cubicBez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 name="Google Shape;950;p25"/>
              <p:cNvSpPr/>
              <p:nvPr/>
            </p:nvSpPr>
            <p:spPr>
              <a:xfrm>
                <a:off x="4222075" y="1613650"/>
                <a:ext cx="211500" cy="211500"/>
              </a:xfrm>
              <a:custGeom>
                <a:avLst/>
                <a:gdLst/>
                <a:ahLst/>
                <a:cxnLst/>
                <a:rect l="l" t="t" r="r" b="b"/>
                <a:pathLst>
                  <a:path w="8460" h="8460" extrusionOk="0">
                    <a:moveTo>
                      <a:pt x="0" y="0"/>
                    </a:moveTo>
                    <a:lnTo>
                      <a:pt x="0" y="0"/>
                    </a:lnTo>
                    <a:cubicBezTo>
                      <a:pt x="846" y="1802"/>
                      <a:pt x="2115" y="3384"/>
                      <a:pt x="3595" y="4864"/>
                    </a:cubicBezTo>
                    <a:cubicBezTo>
                      <a:pt x="5076" y="6345"/>
                      <a:pt x="6658" y="7512"/>
                      <a:pt x="8460" y="8460"/>
                    </a:cubicBez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 name="Google Shape;951;p25"/>
              <p:cNvSpPr/>
              <p:nvPr/>
            </p:nvSpPr>
            <p:spPr>
              <a:xfrm>
                <a:off x="4346200" y="992525"/>
                <a:ext cx="705975" cy="703200"/>
              </a:xfrm>
              <a:custGeom>
                <a:avLst/>
                <a:gdLst/>
                <a:ahLst/>
                <a:cxnLst/>
                <a:rect l="l" t="t" r="r" b="b"/>
                <a:pathLst>
                  <a:path w="28239" h="28128" extrusionOk="0">
                    <a:moveTo>
                      <a:pt x="745" y="0"/>
                    </a:moveTo>
                    <a:cubicBezTo>
                      <a:pt x="424" y="212"/>
                      <a:pt x="212" y="423"/>
                      <a:pt x="1" y="635"/>
                    </a:cubicBezTo>
                    <a:lnTo>
                      <a:pt x="27705" y="28127"/>
                    </a:lnTo>
                    <a:cubicBezTo>
                      <a:pt x="27917" y="27806"/>
                      <a:pt x="28027" y="27595"/>
                      <a:pt x="28238" y="27383"/>
                    </a:cubicBezTo>
                    <a:lnTo>
                      <a:pt x="74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 name="Google Shape;952;p25"/>
              <p:cNvSpPr/>
              <p:nvPr/>
            </p:nvSpPr>
            <p:spPr>
              <a:xfrm>
                <a:off x="4592175" y="897350"/>
                <a:ext cx="552425" cy="549875"/>
              </a:xfrm>
              <a:custGeom>
                <a:avLst/>
                <a:gdLst/>
                <a:ahLst/>
                <a:cxnLst/>
                <a:rect l="l" t="t" r="r" b="b"/>
                <a:pathLst>
                  <a:path w="22097" h="21995" extrusionOk="0">
                    <a:moveTo>
                      <a:pt x="1159" y="0"/>
                    </a:moveTo>
                    <a:cubicBezTo>
                      <a:pt x="846" y="102"/>
                      <a:pt x="423" y="102"/>
                      <a:pt x="0" y="212"/>
                    </a:cubicBezTo>
                    <a:lnTo>
                      <a:pt x="21995" y="21995"/>
                    </a:lnTo>
                    <a:cubicBezTo>
                      <a:pt x="22096" y="21572"/>
                      <a:pt x="22096" y="21149"/>
                      <a:pt x="22096" y="20726"/>
                    </a:cubicBezTo>
                    <a:lnTo>
                      <a:pt x="115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 name="Google Shape;953;p25"/>
              <p:cNvSpPr/>
              <p:nvPr/>
            </p:nvSpPr>
            <p:spPr>
              <a:xfrm>
                <a:off x="4708475" y="899875"/>
                <a:ext cx="433575" cy="431050"/>
              </a:xfrm>
              <a:custGeom>
                <a:avLst/>
                <a:gdLst/>
                <a:ahLst/>
                <a:cxnLst/>
                <a:rect l="l" t="t" r="r" b="b"/>
                <a:pathLst>
                  <a:path w="17343" h="17242" extrusionOk="0">
                    <a:moveTo>
                      <a:pt x="1" y="1"/>
                    </a:moveTo>
                    <a:lnTo>
                      <a:pt x="17343" y="17241"/>
                    </a:lnTo>
                    <a:cubicBezTo>
                      <a:pt x="17343" y="16708"/>
                      <a:pt x="17233" y="16184"/>
                      <a:pt x="17131" y="15651"/>
                    </a:cubicBezTo>
                    <a:lnTo>
                      <a:pt x="1583" y="212"/>
                    </a:lnTo>
                    <a:cubicBezTo>
                      <a:pt x="1058" y="111"/>
                      <a:pt x="525" y="111"/>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 name="Google Shape;954;p25"/>
              <p:cNvSpPr/>
              <p:nvPr/>
            </p:nvSpPr>
            <p:spPr>
              <a:xfrm>
                <a:off x="4541825" y="905175"/>
                <a:ext cx="597475" cy="592175"/>
              </a:xfrm>
              <a:custGeom>
                <a:avLst/>
                <a:gdLst/>
                <a:ahLst/>
                <a:cxnLst/>
                <a:rect l="l" t="t" r="r" b="b"/>
                <a:pathLst>
                  <a:path w="23899" h="23687" extrusionOk="0">
                    <a:moveTo>
                      <a:pt x="1168" y="0"/>
                    </a:moveTo>
                    <a:cubicBezTo>
                      <a:pt x="745" y="110"/>
                      <a:pt x="424" y="110"/>
                      <a:pt x="1" y="212"/>
                    </a:cubicBezTo>
                    <a:lnTo>
                      <a:pt x="23687" y="23687"/>
                    </a:lnTo>
                    <a:cubicBezTo>
                      <a:pt x="23797" y="23264"/>
                      <a:pt x="23797" y="22951"/>
                      <a:pt x="23899" y="22528"/>
                    </a:cubicBezTo>
                    <a:lnTo>
                      <a:pt x="116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 name="Google Shape;955;p25"/>
              <p:cNvSpPr/>
              <p:nvPr/>
            </p:nvSpPr>
            <p:spPr>
              <a:xfrm>
                <a:off x="4782500" y="913200"/>
                <a:ext cx="346225" cy="343700"/>
              </a:xfrm>
              <a:custGeom>
                <a:avLst/>
                <a:gdLst/>
                <a:ahLst/>
                <a:cxnLst/>
                <a:rect l="l" t="t" r="r" b="b"/>
                <a:pathLst>
                  <a:path w="13849" h="13748" extrusionOk="0">
                    <a:moveTo>
                      <a:pt x="1" y="1"/>
                    </a:moveTo>
                    <a:lnTo>
                      <a:pt x="13849" y="13747"/>
                    </a:lnTo>
                    <a:lnTo>
                      <a:pt x="13214" y="11844"/>
                    </a:lnTo>
                    <a:lnTo>
                      <a:pt x="2005" y="635"/>
                    </a:lnTo>
                    <a:cubicBezTo>
                      <a:pt x="1269" y="424"/>
                      <a:pt x="635" y="212"/>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 name="Google Shape;956;p25"/>
              <p:cNvSpPr/>
              <p:nvPr/>
            </p:nvSpPr>
            <p:spPr>
              <a:xfrm>
                <a:off x="4877675" y="950225"/>
                <a:ext cx="214050" cy="211500"/>
              </a:xfrm>
              <a:custGeom>
                <a:avLst/>
                <a:gdLst/>
                <a:ahLst/>
                <a:cxnLst/>
                <a:rect l="l" t="t" r="r" b="b"/>
                <a:pathLst>
                  <a:path w="8562" h="8460" extrusionOk="0">
                    <a:moveTo>
                      <a:pt x="0" y="0"/>
                    </a:moveTo>
                    <a:lnTo>
                      <a:pt x="8561" y="8460"/>
                    </a:lnTo>
                    <a:cubicBezTo>
                      <a:pt x="7614" y="6658"/>
                      <a:pt x="6446" y="5076"/>
                      <a:pt x="4966" y="3595"/>
                    </a:cubicBezTo>
                    <a:cubicBezTo>
                      <a:pt x="3486" y="2115"/>
                      <a:pt x="1794" y="948"/>
                      <a:pt x="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 name="Google Shape;957;p25"/>
              <p:cNvSpPr/>
              <p:nvPr/>
            </p:nvSpPr>
            <p:spPr>
              <a:xfrm>
                <a:off x="4314475" y="1021475"/>
                <a:ext cx="711250" cy="705975"/>
              </a:xfrm>
              <a:custGeom>
                <a:avLst/>
                <a:gdLst/>
                <a:ahLst/>
                <a:cxnLst/>
                <a:rect l="l" t="t" r="r" b="b"/>
                <a:pathLst>
                  <a:path w="28450" h="28239" extrusionOk="0">
                    <a:moveTo>
                      <a:pt x="635" y="1"/>
                    </a:moveTo>
                    <a:cubicBezTo>
                      <a:pt x="424" y="111"/>
                      <a:pt x="212" y="322"/>
                      <a:pt x="1" y="635"/>
                    </a:cubicBezTo>
                    <a:lnTo>
                      <a:pt x="27815" y="28238"/>
                    </a:lnTo>
                    <a:cubicBezTo>
                      <a:pt x="28027" y="27917"/>
                      <a:pt x="28238" y="27705"/>
                      <a:pt x="28450" y="27494"/>
                    </a:cubicBezTo>
                    <a:lnTo>
                      <a:pt x="63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 name="Google Shape;958;p25"/>
              <p:cNvSpPr/>
              <p:nvPr/>
            </p:nvSpPr>
            <p:spPr>
              <a:xfrm>
                <a:off x="4285500" y="1047925"/>
                <a:ext cx="711050" cy="705950"/>
              </a:xfrm>
              <a:custGeom>
                <a:avLst/>
                <a:gdLst/>
                <a:ahLst/>
                <a:cxnLst/>
                <a:rect l="l" t="t" r="r" b="b"/>
                <a:pathLst>
                  <a:path w="28442" h="28238" extrusionOk="0">
                    <a:moveTo>
                      <a:pt x="635" y="0"/>
                    </a:moveTo>
                    <a:cubicBezTo>
                      <a:pt x="424" y="322"/>
                      <a:pt x="212" y="533"/>
                      <a:pt x="1" y="745"/>
                    </a:cubicBezTo>
                    <a:lnTo>
                      <a:pt x="27807" y="28238"/>
                    </a:lnTo>
                    <a:cubicBezTo>
                      <a:pt x="28018" y="28128"/>
                      <a:pt x="28230" y="27916"/>
                      <a:pt x="28441" y="2760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 name="Google Shape;959;p25"/>
              <p:cNvSpPr/>
              <p:nvPr/>
            </p:nvSpPr>
            <p:spPr>
              <a:xfrm>
                <a:off x="4377925" y="971375"/>
                <a:ext cx="697925" cy="689875"/>
              </a:xfrm>
              <a:custGeom>
                <a:avLst/>
                <a:gdLst/>
                <a:ahLst/>
                <a:cxnLst/>
                <a:rect l="l" t="t" r="r" b="b"/>
                <a:pathLst>
                  <a:path w="27917" h="27595" extrusionOk="0">
                    <a:moveTo>
                      <a:pt x="847" y="0"/>
                    </a:moveTo>
                    <a:cubicBezTo>
                      <a:pt x="534" y="102"/>
                      <a:pt x="322" y="313"/>
                      <a:pt x="1" y="423"/>
                    </a:cubicBezTo>
                    <a:lnTo>
                      <a:pt x="27392" y="27595"/>
                    </a:lnTo>
                    <a:cubicBezTo>
                      <a:pt x="27604" y="27282"/>
                      <a:pt x="27705" y="27070"/>
                      <a:pt x="27917" y="26749"/>
                    </a:cubicBezTo>
                    <a:lnTo>
                      <a:pt x="84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 name="Google Shape;960;p25"/>
              <p:cNvSpPr/>
              <p:nvPr/>
            </p:nvSpPr>
            <p:spPr>
              <a:xfrm>
                <a:off x="4414950" y="950225"/>
                <a:ext cx="682050" cy="674025"/>
              </a:xfrm>
              <a:custGeom>
                <a:avLst/>
                <a:gdLst/>
                <a:ahLst/>
                <a:cxnLst/>
                <a:rect l="l" t="t" r="r" b="b"/>
                <a:pathLst>
                  <a:path w="27282" h="26961" extrusionOk="0">
                    <a:moveTo>
                      <a:pt x="846" y="0"/>
                    </a:moveTo>
                    <a:cubicBezTo>
                      <a:pt x="533" y="102"/>
                      <a:pt x="322" y="212"/>
                      <a:pt x="0" y="423"/>
                    </a:cubicBezTo>
                    <a:lnTo>
                      <a:pt x="26859" y="26960"/>
                    </a:lnTo>
                    <a:cubicBezTo>
                      <a:pt x="26969" y="26647"/>
                      <a:pt x="27180" y="26436"/>
                      <a:pt x="27282" y="26114"/>
                    </a:cubicBezTo>
                    <a:lnTo>
                      <a:pt x="84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 name="Google Shape;961;p25"/>
              <p:cNvSpPr/>
              <p:nvPr/>
            </p:nvSpPr>
            <p:spPr>
              <a:xfrm>
                <a:off x="4454700" y="931600"/>
                <a:ext cx="660925" cy="653100"/>
              </a:xfrm>
              <a:custGeom>
                <a:avLst/>
                <a:gdLst/>
                <a:ahLst/>
                <a:cxnLst/>
                <a:rect l="l" t="t" r="r" b="b"/>
                <a:pathLst>
                  <a:path w="26437" h="26124" extrusionOk="0">
                    <a:moveTo>
                      <a:pt x="948" y="1"/>
                    </a:moveTo>
                    <a:lnTo>
                      <a:pt x="0" y="322"/>
                    </a:lnTo>
                    <a:lnTo>
                      <a:pt x="26013" y="26123"/>
                    </a:lnTo>
                    <a:cubicBezTo>
                      <a:pt x="26115" y="25802"/>
                      <a:pt x="26225" y="25489"/>
                      <a:pt x="26436" y="25167"/>
                    </a:cubicBezTo>
                    <a:lnTo>
                      <a:pt x="94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 name="Google Shape;962;p25"/>
              <p:cNvSpPr/>
              <p:nvPr/>
            </p:nvSpPr>
            <p:spPr>
              <a:xfrm>
                <a:off x="4497000" y="915750"/>
                <a:ext cx="631725" cy="626650"/>
              </a:xfrm>
              <a:custGeom>
                <a:avLst/>
                <a:gdLst/>
                <a:ahLst/>
                <a:cxnLst/>
                <a:rect l="l" t="t" r="r" b="b"/>
                <a:pathLst>
                  <a:path w="25269" h="25066" extrusionOk="0">
                    <a:moveTo>
                      <a:pt x="948" y="0"/>
                    </a:moveTo>
                    <a:lnTo>
                      <a:pt x="0" y="322"/>
                    </a:lnTo>
                    <a:lnTo>
                      <a:pt x="24956" y="25065"/>
                    </a:lnTo>
                    <a:lnTo>
                      <a:pt x="25269" y="24110"/>
                    </a:lnTo>
                    <a:lnTo>
                      <a:pt x="94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963" name="Google Shape;963;p25"/>
          <p:cNvSpPr/>
          <p:nvPr/>
        </p:nvSpPr>
        <p:spPr>
          <a:xfrm>
            <a:off x="8532775" y="1917600"/>
            <a:ext cx="1171025" cy="1173750"/>
          </a:xfrm>
          <a:custGeom>
            <a:avLst/>
            <a:gdLst/>
            <a:ahLst/>
            <a:cxnLst/>
            <a:rect l="l" t="t" r="r" b="b"/>
            <a:pathLst>
              <a:path w="46841" h="46950" extrusionOk="0">
                <a:moveTo>
                  <a:pt x="23365" y="1802"/>
                </a:moveTo>
                <a:lnTo>
                  <a:pt x="45148" y="23475"/>
                </a:lnTo>
                <a:lnTo>
                  <a:pt x="23365" y="45258"/>
                </a:lnTo>
                <a:lnTo>
                  <a:pt x="1692" y="23475"/>
                </a:lnTo>
                <a:lnTo>
                  <a:pt x="23365" y="1802"/>
                </a:lnTo>
                <a:close/>
                <a:moveTo>
                  <a:pt x="23365" y="0"/>
                </a:moveTo>
                <a:lnTo>
                  <a:pt x="0" y="23475"/>
                </a:lnTo>
                <a:lnTo>
                  <a:pt x="23365" y="46950"/>
                </a:lnTo>
                <a:lnTo>
                  <a:pt x="46840" y="23475"/>
                </a:lnTo>
                <a:lnTo>
                  <a:pt x="23365" y="0"/>
                </a:lnTo>
                <a:close/>
              </a:path>
            </a:pathLst>
          </a:custGeom>
          <a:noFill/>
          <a:ln w="11430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64" name="Google Shape;964;p25"/>
          <p:cNvGrpSpPr/>
          <p:nvPr/>
        </p:nvGrpSpPr>
        <p:grpSpPr>
          <a:xfrm>
            <a:off x="6360188" y="4116200"/>
            <a:ext cx="2783800" cy="1027300"/>
            <a:chOff x="-5555112" y="2724125"/>
            <a:chExt cx="2783800" cy="1027300"/>
          </a:xfrm>
        </p:grpSpPr>
        <p:sp>
          <p:nvSpPr>
            <p:cNvPr id="965" name="Google Shape;965;p25"/>
            <p:cNvSpPr/>
            <p:nvPr/>
          </p:nvSpPr>
          <p:spPr>
            <a:xfrm>
              <a:off x="-5555112" y="2724125"/>
              <a:ext cx="2783800" cy="1027300"/>
            </a:xfrm>
            <a:custGeom>
              <a:avLst/>
              <a:gdLst/>
              <a:ahLst/>
              <a:cxnLst/>
              <a:rect l="l" t="t" r="r" b="b"/>
              <a:pathLst>
                <a:path w="111352" h="41092" extrusionOk="0">
                  <a:moveTo>
                    <a:pt x="85204" y="0"/>
                  </a:moveTo>
                  <a:cubicBezTo>
                    <a:pt x="77259" y="0"/>
                    <a:pt x="69623" y="4006"/>
                    <a:pt x="62812" y="8836"/>
                  </a:cubicBezTo>
                  <a:cubicBezTo>
                    <a:pt x="55520" y="13911"/>
                    <a:pt x="48642" y="20044"/>
                    <a:pt x="40716" y="23750"/>
                  </a:cubicBezTo>
                  <a:cubicBezTo>
                    <a:pt x="30666" y="28402"/>
                    <a:pt x="19356" y="28825"/>
                    <a:pt x="9518" y="34002"/>
                  </a:cubicBezTo>
                  <a:cubicBezTo>
                    <a:pt x="6032" y="35804"/>
                    <a:pt x="2860" y="38232"/>
                    <a:pt x="1" y="41091"/>
                  </a:cubicBezTo>
                  <a:lnTo>
                    <a:pt x="111352" y="41091"/>
                  </a:lnTo>
                  <a:lnTo>
                    <a:pt x="111352" y="10951"/>
                  </a:lnTo>
                  <a:cubicBezTo>
                    <a:pt x="103315" y="6619"/>
                    <a:pt x="95702" y="799"/>
                    <a:pt x="86921" y="63"/>
                  </a:cubicBezTo>
                  <a:cubicBezTo>
                    <a:pt x="86347" y="21"/>
                    <a:pt x="85775" y="0"/>
                    <a:pt x="8520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 name="Google Shape;966;p25"/>
            <p:cNvSpPr/>
            <p:nvPr/>
          </p:nvSpPr>
          <p:spPr>
            <a:xfrm>
              <a:off x="-4198862" y="3276725"/>
              <a:ext cx="1427550" cy="474700"/>
            </a:xfrm>
            <a:custGeom>
              <a:avLst/>
              <a:gdLst/>
              <a:ahLst/>
              <a:cxnLst/>
              <a:rect l="l" t="t" r="r" b="b"/>
              <a:pathLst>
                <a:path w="57102" h="18988" extrusionOk="0">
                  <a:moveTo>
                    <a:pt x="38373" y="1"/>
                  </a:moveTo>
                  <a:cubicBezTo>
                    <a:pt x="33595" y="1"/>
                    <a:pt x="28824" y="914"/>
                    <a:pt x="24322" y="2805"/>
                  </a:cubicBezTo>
                  <a:cubicBezTo>
                    <a:pt x="15541" y="6611"/>
                    <a:pt x="8249" y="13700"/>
                    <a:pt x="1" y="18987"/>
                  </a:cubicBezTo>
                  <a:lnTo>
                    <a:pt x="57102" y="18987"/>
                  </a:lnTo>
                  <a:lnTo>
                    <a:pt x="57102" y="4818"/>
                  </a:lnTo>
                  <a:cubicBezTo>
                    <a:pt x="51273" y="1661"/>
                    <a:pt x="44816" y="1"/>
                    <a:pt x="383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67" name="Google Shape;967;p25"/>
          <p:cNvSpPr/>
          <p:nvPr/>
        </p:nvSpPr>
        <p:spPr>
          <a:xfrm>
            <a:off x="3977399" y="1132493"/>
            <a:ext cx="1189202" cy="86371"/>
          </a:xfrm>
          <a:custGeom>
            <a:avLst/>
            <a:gdLst/>
            <a:ahLst/>
            <a:cxnLst/>
            <a:rect l="l" t="t" r="r" b="b"/>
            <a:pathLst>
              <a:path w="9803" h="712" extrusionOk="0">
                <a:moveTo>
                  <a:pt x="7551" y="0"/>
                </a:moveTo>
                <a:cubicBezTo>
                  <a:pt x="7255" y="31"/>
                  <a:pt x="6931" y="31"/>
                  <a:pt x="6635" y="31"/>
                </a:cubicBezTo>
                <a:lnTo>
                  <a:pt x="3583" y="31"/>
                </a:lnTo>
                <a:cubicBezTo>
                  <a:pt x="3140" y="31"/>
                  <a:pt x="2694" y="60"/>
                  <a:pt x="2280" y="60"/>
                </a:cubicBezTo>
                <a:lnTo>
                  <a:pt x="296" y="60"/>
                </a:lnTo>
                <a:cubicBezTo>
                  <a:pt x="119" y="91"/>
                  <a:pt x="0" y="237"/>
                  <a:pt x="0" y="387"/>
                </a:cubicBezTo>
                <a:cubicBezTo>
                  <a:pt x="0" y="564"/>
                  <a:pt x="147" y="711"/>
                  <a:pt x="356" y="711"/>
                </a:cubicBezTo>
                <a:lnTo>
                  <a:pt x="739" y="711"/>
                </a:lnTo>
                <a:cubicBezTo>
                  <a:pt x="1007" y="711"/>
                  <a:pt x="1273" y="683"/>
                  <a:pt x="1509" y="683"/>
                </a:cubicBezTo>
                <a:lnTo>
                  <a:pt x="7227" y="683"/>
                </a:lnTo>
                <a:cubicBezTo>
                  <a:pt x="7523" y="652"/>
                  <a:pt x="7819" y="652"/>
                  <a:pt x="8115" y="652"/>
                </a:cubicBezTo>
                <a:lnTo>
                  <a:pt x="9359" y="652"/>
                </a:lnTo>
                <a:cubicBezTo>
                  <a:pt x="9419" y="652"/>
                  <a:pt x="9478" y="652"/>
                  <a:pt x="9537" y="624"/>
                </a:cubicBezTo>
                <a:cubicBezTo>
                  <a:pt x="9684" y="593"/>
                  <a:pt x="9802" y="474"/>
                  <a:pt x="9802" y="327"/>
                </a:cubicBezTo>
                <a:cubicBezTo>
                  <a:pt x="9802" y="209"/>
                  <a:pt x="9715" y="91"/>
                  <a:pt x="9596" y="31"/>
                </a:cubicBezTo>
                <a:cubicBezTo>
                  <a:pt x="9565" y="31"/>
                  <a:pt x="9537" y="0"/>
                  <a:pt x="95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four columns and text">
  <p:cSld name="CUSTOM_2">
    <p:spTree>
      <p:nvGrpSpPr>
        <p:cNvPr id="1" name="Shape 968"/>
        <p:cNvGrpSpPr/>
        <p:nvPr/>
      </p:nvGrpSpPr>
      <p:grpSpPr>
        <a:xfrm>
          <a:off x="0" y="0"/>
          <a:ext cx="0" cy="0"/>
          <a:chOff x="0" y="0"/>
          <a:chExt cx="0" cy="0"/>
        </a:xfrm>
      </p:grpSpPr>
      <p:grpSp>
        <p:nvGrpSpPr>
          <p:cNvPr id="969" name="Google Shape;969;p26"/>
          <p:cNvGrpSpPr/>
          <p:nvPr/>
        </p:nvGrpSpPr>
        <p:grpSpPr>
          <a:xfrm>
            <a:off x="6360188" y="4116200"/>
            <a:ext cx="2783800" cy="1027300"/>
            <a:chOff x="-5555112" y="2724125"/>
            <a:chExt cx="2783800" cy="1027300"/>
          </a:xfrm>
        </p:grpSpPr>
        <p:sp>
          <p:nvSpPr>
            <p:cNvPr id="970" name="Google Shape;970;p26"/>
            <p:cNvSpPr/>
            <p:nvPr/>
          </p:nvSpPr>
          <p:spPr>
            <a:xfrm>
              <a:off x="-5555112" y="2724125"/>
              <a:ext cx="2783800" cy="1027300"/>
            </a:xfrm>
            <a:custGeom>
              <a:avLst/>
              <a:gdLst/>
              <a:ahLst/>
              <a:cxnLst/>
              <a:rect l="l" t="t" r="r" b="b"/>
              <a:pathLst>
                <a:path w="111352" h="41092" extrusionOk="0">
                  <a:moveTo>
                    <a:pt x="85204" y="0"/>
                  </a:moveTo>
                  <a:cubicBezTo>
                    <a:pt x="77259" y="0"/>
                    <a:pt x="69623" y="4006"/>
                    <a:pt x="62812" y="8836"/>
                  </a:cubicBezTo>
                  <a:cubicBezTo>
                    <a:pt x="55520" y="13911"/>
                    <a:pt x="48642" y="20044"/>
                    <a:pt x="40716" y="23750"/>
                  </a:cubicBezTo>
                  <a:cubicBezTo>
                    <a:pt x="30666" y="28402"/>
                    <a:pt x="19356" y="28825"/>
                    <a:pt x="9518" y="34002"/>
                  </a:cubicBezTo>
                  <a:cubicBezTo>
                    <a:pt x="6032" y="35804"/>
                    <a:pt x="2860" y="38232"/>
                    <a:pt x="1" y="41091"/>
                  </a:cubicBezTo>
                  <a:lnTo>
                    <a:pt x="111352" y="41091"/>
                  </a:lnTo>
                  <a:lnTo>
                    <a:pt x="111352" y="10951"/>
                  </a:lnTo>
                  <a:cubicBezTo>
                    <a:pt x="103315" y="6619"/>
                    <a:pt x="95702" y="799"/>
                    <a:pt x="86921" y="63"/>
                  </a:cubicBezTo>
                  <a:cubicBezTo>
                    <a:pt x="86347" y="21"/>
                    <a:pt x="85775" y="0"/>
                    <a:pt x="8520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 name="Google Shape;971;p26"/>
            <p:cNvSpPr/>
            <p:nvPr/>
          </p:nvSpPr>
          <p:spPr>
            <a:xfrm>
              <a:off x="-4198862" y="3276725"/>
              <a:ext cx="1427550" cy="474700"/>
            </a:xfrm>
            <a:custGeom>
              <a:avLst/>
              <a:gdLst/>
              <a:ahLst/>
              <a:cxnLst/>
              <a:rect l="l" t="t" r="r" b="b"/>
              <a:pathLst>
                <a:path w="57102" h="18988" extrusionOk="0">
                  <a:moveTo>
                    <a:pt x="38373" y="1"/>
                  </a:moveTo>
                  <a:cubicBezTo>
                    <a:pt x="33595" y="1"/>
                    <a:pt x="28824" y="914"/>
                    <a:pt x="24322" y="2805"/>
                  </a:cubicBezTo>
                  <a:cubicBezTo>
                    <a:pt x="15541" y="6611"/>
                    <a:pt x="8249" y="13700"/>
                    <a:pt x="1" y="18987"/>
                  </a:cubicBezTo>
                  <a:lnTo>
                    <a:pt x="57102" y="18987"/>
                  </a:lnTo>
                  <a:lnTo>
                    <a:pt x="57102" y="4818"/>
                  </a:lnTo>
                  <a:cubicBezTo>
                    <a:pt x="51273" y="1661"/>
                    <a:pt x="44816" y="1"/>
                    <a:pt x="383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72" name="Google Shape;972;p26"/>
          <p:cNvSpPr txBox="1">
            <a:spLocks noGrp="1"/>
          </p:cNvSpPr>
          <p:nvPr>
            <p:ph type="body" idx="1"/>
          </p:nvPr>
        </p:nvSpPr>
        <p:spPr>
          <a:xfrm>
            <a:off x="1785300" y="4105275"/>
            <a:ext cx="5573400" cy="494100"/>
          </a:xfrm>
          <a:prstGeom prst="rect">
            <a:avLst/>
          </a:prstGeom>
        </p:spPr>
        <p:txBody>
          <a:bodyPr spcFirstLastPara="1" wrap="square" lIns="91425" tIns="91425" rIns="91425" bIns="91425" anchor="t" anchorCtr="0">
            <a:noAutofit/>
          </a:bodyPr>
          <a:lstStyle>
            <a:lvl1pPr marL="457200" lvl="0" indent="-304800" algn="ctr" rtl="0">
              <a:lnSpc>
                <a:spcPct val="100000"/>
              </a:lnSpc>
              <a:spcBef>
                <a:spcPts val="0"/>
              </a:spcBef>
              <a:spcAft>
                <a:spcPts val="0"/>
              </a:spcAft>
              <a:buSzPts val="1200"/>
              <a:buChar char="●"/>
              <a:defRPr sz="1200"/>
            </a:lvl1pPr>
            <a:lvl2pPr marL="914400" lvl="1" indent="-304800" rtl="0">
              <a:spcBef>
                <a:spcPts val="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973" name="Google Shape;973;p26"/>
          <p:cNvSpPr txBox="1">
            <a:spLocks noGrp="1"/>
          </p:cNvSpPr>
          <p:nvPr>
            <p:ph type="title"/>
          </p:nvPr>
        </p:nvSpPr>
        <p:spPr>
          <a:xfrm>
            <a:off x="707074" y="535600"/>
            <a:ext cx="77238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grpSp>
        <p:nvGrpSpPr>
          <p:cNvPr id="974" name="Google Shape;974;p26"/>
          <p:cNvGrpSpPr/>
          <p:nvPr/>
        </p:nvGrpSpPr>
        <p:grpSpPr>
          <a:xfrm>
            <a:off x="-12" y="1825"/>
            <a:ext cx="2022450" cy="1075325"/>
            <a:chOff x="-6300587" y="3973775"/>
            <a:chExt cx="2022450" cy="1075325"/>
          </a:xfrm>
        </p:grpSpPr>
        <p:sp>
          <p:nvSpPr>
            <p:cNvPr id="975" name="Google Shape;975;p26"/>
            <p:cNvSpPr/>
            <p:nvPr/>
          </p:nvSpPr>
          <p:spPr>
            <a:xfrm>
              <a:off x="-6300587" y="3973775"/>
              <a:ext cx="2022450" cy="1075325"/>
            </a:xfrm>
            <a:custGeom>
              <a:avLst/>
              <a:gdLst/>
              <a:ahLst/>
              <a:cxnLst/>
              <a:rect l="l" t="t" r="r" b="b"/>
              <a:pathLst>
                <a:path w="80898" h="43013" extrusionOk="0">
                  <a:moveTo>
                    <a:pt x="34371" y="0"/>
                  </a:moveTo>
                  <a:lnTo>
                    <a:pt x="32780" y="1904"/>
                  </a:lnTo>
                  <a:cubicBezTo>
                    <a:pt x="30352" y="5287"/>
                    <a:pt x="29185" y="9830"/>
                    <a:pt x="27392" y="13848"/>
                  </a:cubicBezTo>
                  <a:cubicBezTo>
                    <a:pt x="25700" y="17866"/>
                    <a:pt x="22629" y="21783"/>
                    <a:pt x="18822" y="21885"/>
                  </a:cubicBezTo>
                  <a:cubicBezTo>
                    <a:pt x="15861" y="21885"/>
                    <a:pt x="13222" y="19668"/>
                    <a:pt x="10896" y="17553"/>
                  </a:cubicBezTo>
                  <a:cubicBezTo>
                    <a:pt x="7402" y="14271"/>
                    <a:pt x="3917" y="10887"/>
                    <a:pt x="0" y="8460"/>
                  </a:cubicBezTo>
                  <a:lnTo>
                    <a:pt x="0" y="26537"/>
                  </a:lnTo>
                  <a:cubicBezTo>
                    <a:pt x="2115" y="29287"/>
                    <a:pt x="4230" y="32036"/>
                    <a:pt x="6455" y="34574"/>
                  </a:cubicBezTo>
                  <a:cubicBezTo>
                    <a:pt x="10438" y="39077"/>
                    <a:pt x="15624" y="43012"/>
                    <a:pt x="20916" y="43012"/>
                  </a:cubicBezTo>
                  <a:cubicBezTo>
                    <a:pt x="22087" y="43012"/>
                    <a:pt x="23262" y="42820"/>
                    <a:pt x="24431" y="42399"/>
                  </a:cubicBezTo>
                  <a:cubicBezTo>
                    <a:pt x="29608" y="40605"/>
                    <a:pt x="32992" y="34785"/>
                    <a:pt x="35428" y="29075"/>
                  </a:cubicBezTo>
                  <a:cubicBezTo>
                    <a:pt x="37856" y="23365"/>
                    <a:pt x="39869" y="17020"/>
                    <a:pt x="43777" y="12689"/>
                  </a:cubicBezTo>
                  <a:cubicBezTo>
                    <a:pt x="48430" y="7504"/>
                    <a:pt x="55096" y="5812"/>
                    <a:pt x="61331" y="4966"/>
                  </a:cubicBezTo>
                  <a:cubicBezTo>
                    <a:pt x="67675" y="4120"/>
                    <a:pt x="74231" y="3908"/>
                    <a:pt x="80051" y="846"/>
                  </a:cubicBezTo>
                  <a:cubicBezTo>
                    <a:pt x="80263" y="736"/>
                    <a:pt x="80576" y="525"/>
                    <a:pt x="80897" y="423"/>
                  </a:cubicBezTo>
                  <a:lnTo>
                    <a:pt x="8089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6" name="Google Shape;976;p26"/>
            <p:cNvSpPr/>
            <p:nvPr/>
          </p:nvSpPr>
          <p:spPr>
            <a:xfrm>
              <a:off x="-6300587" y="3973775"/>
              <a:ext cx="859275" cy="547125"/>
            </a:xfrm>
            <a:custGeom>
              <a:avLst/>
              <a:gdLst/>
              <a:ahLst/>
              <a:cxnLst/>
              <a:rect l="l" t="t" r="r" b="b"/>
              <a:pathLst>
                <a:path w="34371" h="21885" extrusionOk="0">
                  <a:moveTo>
                    <a:pt x="0" y="0"/>
                  </a:moveTo>
                  <a:lnTo>
                    <a:pt x="0" y="8460"/>
                  </a:lnTo>
                  <a:cubicBezTo>
                    <a:pt x="3917" y="10887"/>
                    <a:pt x="7402" y="14271"/>
                    <a:pt x="10896" y="17553"/>
                  </a:cubicBezTo>
                  <a:cubicBezTo>
                    <a:pt x="13222" y="19668"/>
                    <a:pt x="15861" y="21885"/>
                    <a:pt x="18822" y="21885"/>
                  </a:cubicBezTo>
                  <a:cubicBezTo>
                    <a:pt x="22629" y="21783"/>
                    <a:pt x="25700" y="17866"/>
                    <a:pt x="27392" y="13848"/>
                  </a:cubicBezTo>
                  <a:cubicBezTo>
                    <a:pt x="29185" y="9830"/>
                    <a:pt x="30352" y="5287"/>
                    <a:pt x="32780" y="1904"/>
                  </a:cubicBezTo>
                  <a:lnTo>
                    <a:pt x="343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77" name="Google Shape;977;p26"/>
          <p:cNvGrpSpPr/>
          <p:nvPr/>
        </p:nvGrpSpPr>
        <p:grpSpPr>
          <a:xfrm>
            <a:off x="8046613" y="-6925"/>
            <a:ext cx="1097388" cy="1657725"/>
            <a:chOff x="8003138" y="150175"/>
            <a:chExt cx="1097388" cy="1657725"/>
          </a:xfrm>
        </p:grpSpPr>
        <p:sp>
          <p:nvSpPr>
            <p:cNvPr id="978" name="Google Shape;978;p26"/>
            <p:cNvSpPr/>
            <p:nvPr/>
          </p:nvSpPr>
          <p:spPr>
            <a:xfrm>
              <a:off x="8135500" y="845625"/>
              <a:ext cx="965025" cy="962275"/>
            </a:xfrm>
            <a:custGeom>
              <a:avLst/>
              <a:gdLst/>
              <a:ahLst/>
              <a:cxnLst/>
              <a:rect l="l" t="t" r="r" b="b"/>
              <a:pathLst>
                <a:path w="38601" h="38491" extrusionOk="0">
                  <a:moveTo>
                    <a:pt x="19355" y="7293"/>
                  </a:moveTo>
                  <a:cubicBezTo>
                    <a:pt x="25911" y="7293"/>
                    <a:pt x="31300" y="12690"/>
                    <a:pt x="31300" y="19246"/>
                  </a:cubicBezTo>
                  <a:cubicBezTo>
                    <a:pt x="31300" y="25802"/>
                    <a:pt x="25911" y="31191"/>
                    <a:pt x="19355" y="31191"/>
                  </a:cubicBezTo>
                  <a:cubicBezTo>
                    <a:pt x="12689" y="31191"/>
                    <a:pt x="7402" y="25802"/>
                    <a:pt x="7402" y="19246"/>
                  </a:cubicBezTo>
                  <a:cubicBezTo>
                    <a:pt x="7402" y="12690"/>
                    <a:pt x="12689" y="7293"/>
                    <a:pt x="19355" y="7293"/>
                  </a:cubicBezTo>
                  <a:close/>
                  <a:moveTo>
                    <a:pt x="19355" y="1"/>
                  </a:moveTo>
                  <a:cubicBezTo>
                    <a:pt x="8671" y="1"/>
                    <a:pt x="0" y="8672"/>
                    <a:pt x="0" y="19246"/>
                  </a:cubicBezTo>
                  <a:cubicBezTo>
                    <a:pt x="0" y="29922"/>
                    <a:pt x="8671" y="38491"/>
                    <a:pt x="19355" y="38491"/>
                  </a:cubicBezTo>
                  <a:cubicBezTo>
                    <a:pt x="29929" y="38491"/>
                    <a:pt x="38600" y="29922"/>
                    <a:pt x="38600" y="19246"/>
                  </a:cubicBezTo>
                  <a:cubicBezTo>
                    <a:pt x="38600" y="8672"/>
                    <a:pt x="29929" y="1"/>
                    <a:pt x="193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79" name="Google Shape;979;p26"/>
            <p:cNvGrpSpPr/>
            <p:nvPr/>
          </p:nvGrpSpPr>
          <p:grpSpPr>
            <a:xfrm>
              <a:off x="8003138" y="150175"/>
              <a:ext cx="980875" cy="980675"/>
              <a:chOff x="4166450" y="897350"/>
              <a:chExt cx="980875" cy="980675"/>
            </a:xfrm>
          </p:grpSpPr>
          <p:sp>
            <p:nvSpPr>
              <p:cNvPr id="980" name="Google Shape;980;p26"/>
              <p:cNvSpPr/>
              <p:nvPr/>
            </p:nvSpPr>
            <p:spPr>
              <a:xfrm>
                <a:off x="4198175" y="1190675"/>
                <a:ext cx="658375" cy="653100"/>
              </a:xfrm>
              <a:custGeom>
                <a:avLst/>
                <a:gdLst/>
                <a:ahLst/>
                <a:cxnLst/>
                <a:rect l="l" t="t" r="r" b="b"/>
                <a:pathLst>
                  <a:path w="26335" h="26124" extrusionOk="0">
                    <a:moveTo>
                      <a:pt x="322" y="0"/>
                    </a:moveTo>
                    <a:lnTo>
                      <a:pt x="0" y="956"/>
                    </a:lnTo>
                    <a:lnTo>
                      <a:pt x="25488" y="26123"/>
                    </a:lnTo>
                    <a:cubicBezTo>
                      <a:pt x="25801" y="26013"/>
                      <a:pt x="26123" y="25912"/>
                      <a:pt x="26334" y="25802"/>
                    </a:cubicBez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1" name="Google Shape;981;p26"/>
              <p:cNvSpPr/>
              <p:nvPr/>
            </p:nvSpPr>
            <p:spPr>
              <a:xfrm>
                <a:off x="4171725" y="1278025"/>
                <a:ext cx="597475" cy="592175"/>
              </a:xfrm>
              <a:custGeom>
                <a:avLst/>
                <a:gdLst/>
                <a:ahLst/>
                <a:cxnLst/>
                <a:rect l="l" t="t" r="r" b="b"/>
                <a:pathLst>
                  <a:path w="23899" h="23687" extrusionOk="0">
                    <a:moveTo>
                      <a:pt x="212" y="0"/>
                    </a:moveTo>
                    <a:cubicBezTo>
                      <a:pt x="212" y="423"/>
                      <a:pt x="111" y="736"/>
                      <a:pt x="1" y="1159"/>
                    </a:cubicBezTo>
                    <a:lnTo>
                      <a:pt x="22841" y="23686"/>
                    </a:lnTo>
                    <a:cubicBezTo>
                      <a:pt x="23163" y="23576"/>
                      <a:pt x="23586" y="23576"/>
                      <a:pt x="23899" y="23475"/>
                    </a:cubicBezTo>
                    <a:lnTo>
                      <a:pt x="21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2" name="Google Shape;982;p26"/>
              <p:cNvSpPr/>
              <p:nvPr/>
            </p:nvSpPr>
            <p:spPr>
              <a:xfrm>
                <a:off x="4182300" y="1232975"/>
                <a:ext cx="631950" cy="626650"/>
              </a:xfrm>
              <a:custGeom>
                <a:avLst/>
                <a:gdLst/>
                <a:ahLst/>
                <a:cxnLst/>
                <a:rect l="l" t="t" r="r" b="b"/>
                <a:pathLst>
                  <a:path w="25278" h="25066" extrusionOk="0">
                    <a:moveTo>
                      <a:pt x="322" y="0"/>
                    </a:moveTo>
                    <a:lnTo>
                      <a:pt x="1" y="956"/>
                    </a:lnTo>
                    <a:lnTo>
                      <a:pt x="24322" y="25065"/>
                    </a:lnTo>
                    <a:lnTo>
                      <a:pt x="25277" y="24744"/>
                    </a:ln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3" name="Google Shape;983;p26"/>
              <p:cNvSpPr/>
              <p:nvPr/>
            </p:nvSpPr>
            <p:spPr>
              <a:xfrm>
                <a:off x="4259075" y="1079650"/>
                <a:ext cx="708500" cy="700675"/>
              </a:xfrm>
              <a:custGeom>
                <a:avLst/>
                <a:gdLst/>
                <a:ahLst/>
                <a:cxnLst/>
                <a:rect l="l" t="t" r="r" b="b"/>
                <a:pathLst>
                  <a:path w="28340" h="28027" extrusionOk="0">
                    <a:moveTo>
                      <a:pt x="635" y="0"/>
                    </a:moveTo>
                    <a:cubicBezTo>
                      <a:pt x="424" y="322"/>
                      <a:pt x="212" y="533"/>
                      <a:pt x="1" y="745"/>
                    </a:cubicBezTo>
                    <a:lnTo>
                      <a:pt x="27595" y="28026"/>
                    </a:lnTo>
                    <a:cubicBezTo>
                      <a:pt x="27807" y="27916"/>
                      <a:pt x="28018" y="27705"/>
                      <a:pt x="28340" y="2749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4" name="Google Shape;984;p26"/>
              <p:cNvSpPr/>
              <p:nvPr/>
            </p:nvSpPr>
            <p:spPr>
              <a:xfrm>
                <a:off x="4235175" y="1114125"/>
                <a:ext cx="697925" cy="689875"/>
              </a:xfrm>
              <a:custGeom>
                <a:avLst/>
                <a:gdLst/>
                <a:ahLst/>
                <a:cxnLst/>
                <a:rect l="l" t="t" r="r" b="b"/>
                <a:pathLst>
                  <a:path w="27917" h="27595" extrusionOk="0">
                    <a:moveTo>
                      <a:pt x="534" y="0"/>
                    </a:moveTo>
                    <a:cubicBezTo>
                      <a:pt x="322" y="313"/>
                      <a:pt x="212" y="525"/>
                      <a:pt x="1" y="846"/>
                    </a:cubicBezTo>
                    <a:lnTo>
                      <a:pt x="27071" y="27595"/>
                    </a:lnTo>
                    <a:cubicBezTo>
                      <a:pt x="27392" y="27493"/>
                      <a:pt x="27604" y="27282"/>
                      <a:pt x="27917" y="27172"/>
                    </a:cubicBezTo>
                    <a:lnTo>
                      <a:pt x="53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5" name="Google Shape;985;p26"/>
              <p:cNvSpPr/>
              <p:nvPr/>
            </p:nvSpPr>
            <p:spPr>
              <a:xfrm>
                <a:off x="4214025" y="1151125"/>
                <a:ext cx="682075" cy="674025"/>
              </a:xfrm>
              <a:custGeom>
                <a:avLst/>
                <a:gdLst/>
                <a:ahLst/>
                <a:cxnLst/>
                <a:rect l="l" t="t" r="r" b="b"/>
                <a:pathLst>
                  <a:path w="27283" h="26961" extrusionOk="0">
                    <a:moveTo>
                      <a:pt x="534" y="1"/>
                    </a:moveTo>
                    <a:cubicBezTo>
                      <a:pt x="322" y="314"/>
                      <a:pt x="212" y="525"/>
                      <a:pt x="1" y="847"/>
                    </a:cubicBezTo>
                    <a:lnTo>
                      <a:pt x="26436" y="26961"/>
                    </a:lnTo>
                    <a:cubicBezTo>
                      <a:pt x="26758" y="26859"/>
                      <a:pt x="27071" y="26749"/>
                      <a:pt x="27282" y="26538"/>
                    </a:cubicBezTo>
                    <a:lnTo>
                      <a:pt x="53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6" name="Google Shape;986;p26"/>
              <p:cNvSpPr/>
              <p:nvPr/>
            </p:nvSpPr>
            <p:spPr>
              <a:xfrm>
                <a:off x="4166450" y="1328150"/>
                <a:ext cx="552625" cy="549875"/>
              </a:xfrm>
              <a:custGeom>
                <a:avLst/>
                <a:gdLst/>
                <a:ahLst/>
                <a:cxnLst/>
                <a:rect l="l" t="t" r="r" b="b"/>
                <a:pathLst>
                  <a:path w="22105" h="21995" extrusionOk="0">
                    <a:moveTo>
                      <a:pt x="110" y="0"/>
                    </a:moveTo>
                    <a:cubicBezTo>
                      <a:pt x="110" y="423"/>
                      <a:pt x="0" y="846"/>
                      <a:pt x="0" y="1269"/>
                    </a:cubicBezTo>
                    <a:lnTo>
                      <a:pt x="20937" y="21994"/>
                    </a:lnTo>
                    <a:cubicBezTo>
                      <a:pt x="21360" y="21893"/>
                      <a:pt x="21682" y="21893"/>
                      <a:pt x="22105" y="21783"/>
                    </a:cubicBezTo>
                    <a:lnTo>
                      <a:pt x="11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7" name="Google Shape;987;p26"/>
              <p:cNvSpPr/>
              <p:nvPr/>
            </p:nvSpPr>
            <p:spPr>
              <a:xfrm>
                <a:off x="4182300" y="1518475"/>
                <a:ext cx="346450" cy="343675"/>
              </a:xfrm>
              <a:custGeom>
                <a:avLst/>
                <a:gdLst/>
                <a:ahLst/>
                <a:cxnLst/>
                <a:rect l="l" t="t" r="r" b="b"/>
                <a:pathLst>
                  <a:path w="13858" h="13747" extrusionOk="0">
                    <a:moveTo>
                      <a:pt x="1" y="1"/>
                    </a:moveTo>
                    <a:lnTo>
                      <a:pt x="1" y="1"/>
                    </a:lnTo>
                    <a:cubicBezTo>
                      <a:pt x="212" y="635"/>
                      <a:pt x="424" y="1269"/>
                      <a:pt x="745" y="1904"/>
                    </a:cubicBezTo>
                    <a:lnTo>
                      <a:pt x="11954" y="13113"/>
                    </a:lnTo>
                    <a:lnTo>
                      <a:pt x="13857" y="13747"/>
                    </a:lnTo>
                    <a:lnTo>
                      <a:pt x="1" y="1"/>
                    </a:lnTo>
                    <a:close/>
                    <a:moveTo>
                      <a:pt x="13857" y="13747"/>
                    </a:moveTo>
                    <a:lnTo>
                      <a:pt x="13857" y="13747"/>
                    </a:lnTo>
                    <a:lnTo>
                      <a:pt x="13857" y="13747"/>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8" name="Google Shape;988;p26"/>
              <p:cNvSpPr/>
              <p:nvPr/>
            </p:nvSpPr>
            <p:spPr>
              <a:xfrm>
                <a:off x="4647575" y="897350"/>
                <a:ext cx="499750" cy="494250"/>
              </a:xfrm>
              <a:custGeom>
                <a:avLst/>
                <a:gdLst/>
                <a:ahLst/>
                <a:cxnLst/>
                <a:rect l="l" t="t" r="r" b="b"/>
                <a:pathLst>
                  <a:path w="19990" h="19770" extrusionOk="0">
                    <a:moveTo>
                      <a:pt x="0" y="0"/>
                    </a:moveTo>
                    <a:lnTo>
                      <a:pt x="19990" y="19770"/>
                    </a:lnTo>
                    <a:cubicBezTo>
                      <a:pt x="19990" y="19347"/>
                      <a:pt x="19990" y="18924"/>
                      <a:pt x="19880" y="18399"/>
                    </a:cubicBezTo>
                    <a:lnTo>
                      <a:pt x="137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 name="Google Shape;989;p26"/>
              <p:cNvSpPr/>
              <p:nvPr/>
            </p:nvSpPr>
            <p:spPr>
              <a:xfrm>
                <a:off x="4166450" y="1383750"/>
                <a:ext cx="497000" cy="494275"/>
              </a:xfrm>
              <a:custGeom>
                <a:avLst/>
                <a:gdLst/>
                <a:ahLst/>
                <a:cxnLst/>
                <a:rect l="l" t="t" r="r" b="b"/>
                <a:pathLst>
                  <a:path w="19880" h="19771" extrusionOk="0">
                    <a:moveTo>
                      <a:pt x="0" y="1"/>
                    </a:moveTo>
                    <a:lnTo>
                      <a:pt x="0" y="1371"/>
                    </a:lnTo>
                    <a:lnTo>
                      <a:pt x="18611" y="19770"/>
                    </a:lnTo>
                    <a:lnTo>
                      <a:pt x="19880" y="19770"/>
                    </a:ln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 name="Google Shape;990;p26"/>
              <p:cNvSpPr/>
              <p:nvPr/>
            </p:nvSpPr>
            <p:spPr>
              <a:xfrm>
                <a:off x="4169200" y="1444450"/>
                <a:ext cx="433575" cy="431025"/>
              </a:xfrm>
              <a:custGeom>
                <a:avLst/>
                <a:gdLst/>
                <a:ahLst/>
                <a:cxnLst/>
                <a:rect l="l" t="t" r="r" b="b"/>
                <a:pathLst>
                  <a:path w="17343" h="17241" extrusionOk="0">
                    <a:moveTo>
                      <a:pt x="0" y="1"/>
                    </a:moveTo>
                    <a:lnTo>
                      <a:pt x="0" y="1"/>
                    </a:lnTo>
                    <a:cubicBezTo>
                      <a:pt x="102" y="534"/>
                      <a:pt x="102" y="1058"/>
                      <a:pt x="212" y="1591"/>
                    </a:cubicBezTo>
                    <a:lnTo>
                      <a:pt x="15752" y="17029"/>
                    </a:lnTo>
                    <a:cubicBezTo>
                      <a:pt x="16285" y="17131"/>
                      <a:pt x="16809" y="17131"/>
                      <a:pt x="17342" y="17241"/>
                    </a:cubicBez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 name="Google Shape;991;p26"/>
              <p:cNvSpPr/>
              <p:nvPr/>
            </p:nvSpPr>
            <p:spPr>
              <a:xfrm>
                <a:off x="4222075" y="1613650"/>
                <a:ext cx="211500" cy="211500"/>
              </a:xfrm>
              <a:custGeom>
                <a:avLst/>
                <a:gdLst/>
                <a:ahLst/>
                <a:cxnLst/>
                <a:rect l="l" t="t" r="r" b="b"/>
                <a:pathLst>
                  <a:path w="8460" h="8460" extrusionOk="0">
                    <a:moveTo>
                      <a:pt x="0" y="0"/>
                    </a:moveTo>
                    <a:lnTo>
                      <a:pt x="0" y="0"/>
                    </a:lnTo>
                    <a:cubicBezTo>
                      <a:pt x="846" y="1802"/>
                      <a:pt x="2115" y="3384"/>
                      <a:pt x="3595" y="4864"/>
                    </a:cubicBezTo>
                    <a:cubicBezTo>
                      <a:pt x="5076" y="6345"/>
                      <a:pt x="6658" y="7512"/>
                      <a:pt x="8460" y="8460"/>
                    </a:cubicBez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 name="Google Shape;992;p26"/>
              <p:cNvSpPr/>
              <p:nvPr/>
            </p:nvSpPr>
            <p:spPr>
              <a:xfrm>
                <a:off x="4346200" y="992525"/>
                <a:ext cx="705975" cy="703200"/>
              </a:xfrm>
              <a:custGeom>
                <a:avLst/>
                <a:gdLst/>
                <a:ahLst/>
                <a:cxnLst/>
                <a:rect l="l" t="t" r="r" b="b"/>
                <a:pathLst>
                  <a:path w="28239" h="28128" extrusionOk="0">
                    <a:moveTo>
                      <a:pt x="745" y="0"/>
                    </a:moveTo>
                    <a:cubicBezTo>
                      <a:pt x="424" y="212"/>
                      <a:pt x="212" y="423"/>
                      <a:pt x="1" y="635"/>
                    </a:cubicBezTo>
                    <a:lnTo>
                      <a:pt x="27705" y="28127"/>
                    </a:lnTo>
                    <a:cubicBezTo>
                      <a:pt x="27917" y="27806"/>
                      <a:pt x="28027" y="27595"/>
                      <a:pt x="28238" y="27383"/>
                    </a:cubicBezTo>
                    <a:lnTo>
                      <a:pt x="74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 name="Google Shape;993;p26"/>
              <p:cNvSpPr/>
              <p:nvPr/>
            </p:nvSpPr>
            <p:spPr>
              <a:xfrm>
                <a:off x="4592175" y="897350"/>
                <a:ext cx="552425" cy="549875"/>
              </a:xfrm>
              <a:custGeom>
                <a:avLst/>
                <a:gdLst/>
                <a:ahLst/>
                <a:cxnLst/>
                <a:rect l="l" t="t" r="r" b="b"/>
                <a:pathLst>
                  <a:path w="22097" h="21995" extrusionOk="0">
                    <a:moveTo>
                      <a:pt x="1159" y="0"/>
                    </a:moveTo>
                    <a:cubicBezTo>
                      <a:pt x="846" y="102"/>
                      <a:pt x="423" y="102"/>
                      <a:pt x="0" y="212"/>
                    </a:cubicBezTo>
                    <a:lnTo>
                      <a:pt x="21995" y="21995"/>
                    </a:lnTo>
                    <a:cubicBezTo>
                      <a:pt x="22096" y="21572"/>
                      <a:pt x="22096" y="21149"/>
                      <a:pt x="22096" y="20726"/>
                    </a:cubicBezTo>
                    <a:lnTo>
                      <a:pt x="115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 name="Google Shape;994;p26"/>
              <p:cNvSpPr/>
              <p:nvPr/>
            </p:nvSpPr>
            <p:spPr>
              <a:xfrm>
                <a:off x="4708475" y="899875"/>
                <a:ext cx="433575" cy="431050"/>
              </a:xfrm>
              <a:custGeom>
                <a:avLst/>
                <a:gdLst/>
                <a:ahLst/>
                <a:cxnLst/>
                <a:rect l="l" t="t" r="r" b="b"/>
                <a:pathLst>
                  <a:path w="17343" h="17242" extrusionOk="0">
                    <a:moveTo>
                      <a:pt x="1" y="1"/>
                    </a:moveTo>
                    <a:lnTo>
                      <a:pt x="17343" y="17241"/>
                    </a:lnTo>
                    <a:cubicBezTo>
                      <a:pt x="17343" y="16708"/>
                      <a:pt x="17233" y="16184"/>
                      <a:pt x="17131" y="15651"/>
                    </a:cubicBezTo>
                    <a:lnTo>
                      <a:pt x="1583" y="212"/>
                    </a:lnTo>
                    <a:cubicBezTo>
                      <a:pt x="1058" y="111"/>
                      <a:pt x="525" y="111"/>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 name="Google Shape;995;p26"/>
              <p:cNvSpPr/>
              <p:nvPr/>
            </p:nvSpPr>
            <p:spPr>
              <a:xfrm>
                <a:off x="4541825" y="905175"/>
                <a:ext cx="597475" cy="592175"/>
              </a:xfrm>
              <a:custGeom>
                <a:avLst/>
                <a:gdLst/>
                <a:ahLst/>
                <a:cxnLst/>
                <a:rect l="l" t="t" r="r" b="b"/>
                <a:pathLst>
                  <a:path w="23899" h="23687" extrusionOk="0">
                    <a:moveTo>
                      <a:pt x="1168" y="0"/>
                    </a:moveTo>
                    <a:cubicBezTo>
                      <a:pt x="745" y="110"/>
                      <a:pt x="424" y="110"/>
                      <a:pt x="1" y="212"/>
                    </a:cubicBezTo>
                    <a:lnTo>
                      <a:pt x="23687" y="23687"/>
                    </a:lnTo>
                    <a:cubicBezTo>
                      <a:pt x="23797" y="23264"/>
                      <a:pt x="23797" y="22951"/>
                      <a:pt x="23899" y="22528"/>
                    </a:cubicBezTo>
                    <a:lnTo>
                      <a:pt x="116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6" name="Google Shape;996;p26"/>
              <p:cNvSpPr/>
              <p:nvPr/>
            </p:nvSpPr>
            <p:spPr>
              <a:xfrm>
                <a:off x="4782500" y="913200"/>
                <a:ext cx="346225" cy="343700"/>
              </a:xfrm>
              <a:custGeom>
                <a:avLst/>
                <a:gdLst/>
                <a:ahLst/>
                <a:cxnLst/>
                <a:rect l="l" t="t" r="r" b="b"/>
                <a:pathLst>
                  <a:path w="13849" h="13748" extrusionOk="0">
                    <a:moveTo>
                      <a:pt x="1" y="1"/>
                    </a:moveTo>
                    <a:lnTo>
                      <a:pt x="13849" y="13747"/>
                    </a:lnTo>
                    <a:lnTo>
                      <a:pt x="13214" y="11844"/>
                    </a:lnTo>
                    <a:lnTo>
                      <a:pt x="2005" y="635"/>
                    </a:lnTo>
                    <a:cubicBezTo>
                      <a:pt x="1269" y="424"/>
                      <a:pt x="635" y="212"/>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7" name="Google Shape;997;p26"/>
              <p:cNvSpPr/>
              <p:nvPr/>
            </p:nvSpPr>
            <p:spPr>
              <a:xfrm>
                <a:off x="4877675" y="950225"/>
                <a:ext cx="214050" cy="211500"/>
              </a:xfrm>
              <a:custGeom>
                <a:avLst/>
                <a:gdLst/>
                <a:ahLst/>
                <a:cxnLst/>
                <a:rect l="l" t="t" r="r" b="b"/>
                <a:pathLst>
                  <a:path w="8562" h="8460" extrusionOk="0">
                    <a:moveTo>
                      <a:pt x="0" y="0"/>
                    </a:moveTo>
                    <a:lnTo>
                      <a:pt x="8561" y="8460"/>
                    </a:lnTo>
                    <a:cubicBezTo>
                      <a:pt x="7614" y="6658"/>
                      <a:pt x="6446" y="5076"/>
                      <a:pt x="4966" y="3595"/>
                    </a:cubicBezTo>
                    <a:cubicBezTo>
                      <a:pt x="3486" y="2115"/>
                      <a:pt x="1794" y="948"/>
                      <a:pt x="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 name="Google Shape;998;p26"/>
              <p:cNvSpPr/>
              <p:nvPr/>
            </p:nvSpPr>
            <p:spPr>
              <a:xfrm>
                <a:off x="4314475" y="1021475"/>
                <a:ext cx="711250" cy="705975"/>
              </a:xfrm>
              <a:custGeom>
                <a:avLst/>
                <a:gdLst/>
                <a:ahLst/>
                <a:cxnLst/>
                <a:rect l="l" t="t" r="r" b="b"/>
                <a:pathLst>
                  <a:path w="28450" h="28239" extrusionOk="0">
                    <a:moveTo>
                      <a:pt x="635" y="1"/>
                    </a:moveTo>
                    <a:cubicBezTo>
                      <a:pt x="424" y="111"/>
                      <a:pt x="212" y="322"/>
                      <a:pt x="1" y="635"/>
                    </a:cubicBezTo>
                    <a:lnTo>
                      <a:pt x="27815" y="28238"/>
                    </a:lnTo>
                    <a:cubicBezTo>
                      <a:pt x="28027" y="27917"/>
                      <a:pt x="28238" y="27705"/>
                      <a:pt x="28450" y="27494"/>
                    </a:cubicBezTo>
                    <a:lnTo>
                      <a:pt x="63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9" name="Google Shape;999;p26"/>
              <p:cNvSpPr/>
              <p:nvPr/>
            </p:nvSpPr>
            <p:spPr>
              <a:xfrm>
                <a:off x="4285500" y="1047925"/>
                <a:ext cx="711050" cy="705950"/>
              </a:xfrm>
              <a:custGeom>
                <a:avLst/>
                <a:gdLst/>
                <a:ahLst/>
                <a:cxnLst/>
                <a:rect l="l" t="t" r="r" b="b"/>
                <a:pathLst>
                  <a:path w="28442" h="28238" extrusionOk="0">
                    <a:moveTo>
                      <a:pt x="635" y="0"/>
                    </a:moveTo>
                    <a:cubicBezTo>
                      <a:pt x="424" y="322"/>
                      <a:pt x="212" y="533"/>
                      <a:pt x="1" y="745"/>
                    </a:cubicBezTo>
                    <a:lnTo>
                      <a:pt x="27807" y="28238"/>
                    </a:lnTo>
                    <a:cubicBezTo>
                      <a:pt x="28018" y="28128"/>
                      <a:pt x="28230" y="27916"/>
                      <a:pt x="28441" y="2760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0" name="Google Shape;1000;p26"/>
              <p:cNvSpPr/>
              <p:nvPr/>
            </p:nvSpPr>
            <p:spPr>
              <a:xfrm>
                <a:off x="4377925" y="971375"/>
                <a:ext cx="697925" cy="689875"/>
              </a:xfrm>
              <a:custGeom>
                <a:avLst/>
                <a:gdLst/>
                <a:ahLst/>
                <a:cxnLst/>
                <a:rect l="l" t="t" r="r" b="b"/>
                <a:pathLst>
                  <a:path w="27917" h="27595" extrusionOk="0">
                    <a:moveTo>
                      <a:pt x="847" y="0"/>
                    </a:moveTo>
                    <a:cubicBezTo>
                      <a:pt x="534" y="102"/>
                      <a:pt x="322" y="313"/>
                      <a:pt x="1" y="423"/>
                    </a:cubicBezTo>
                    <a:lnTo>
                      <a:pt x="27392" y="27595"/>
                    </a:lnTo>
                    <a:cubicBezTo>
                      <a:pt x="27604" y="27282"/>
                      <a:pt x="27705" y="27070"/>
                      <a:pt x="27917" y="26749"/>
                    </a:cubicBezTo>
                    <a:lnTo>
                      <a:pt x="84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1" name="Google Shape;1001;p26"/>
              <p:cNvSpPr/>
              <p:nvPr/>
            </p:nvSpPr>
            <p:spPr>
              <a:xfrm>
                <a:off x="4414950" y="950225"/>
                <a:ext cx="682050" cy="674025"/>
              </a:xfrm>
              <a:custGeom>
                <a:avLst/>
                <a:gdLst/>
                <a:ahLst/>
                <a:cxnLst/>
                <a:rect l="l" t="t" r="r" b="b"/>
                <a:pathLst>
                  <a:path w="27282" h="26961" extrusionOk="0">
                    <a:moveTo>
                      <a:pt x="846" y="0"/>
                    </a:moveTo>
                    <a:cubicBezTo>
                      <a:pt x="533" y="102"/>
                      <a:pt x="322" y="212"/>
                      <a:pt x="0" y="423"/>
                    </a:cubicBezTo>
                    <a:lnTo>
                      <a:pt x="26859" y="26960"/>
                    </a:lnTo>
                    <a:cubicBezTo>
                      <a:pt x="26969" y="26647"/>
                      <a:pt x="27180" y="26436"/>
                      <a:pt x="27282" y="26114"/>
                    </a:cubicBezTo>
                    <a:lnTo>
                      <a:pt x="84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2" name="Google Shape;1002;p26"/>
              <p:cNvSpPr/>
              <p:nvPr/>
            </p:nvSpPr>
            <p:spPr>
              <a:xfrm>
                <a:off x="4454700" y="931600"/>
                <a:ext cx="660925" cy="653100"/>
              </a:xfrm>
              <a:custGeom>
                <a:avLst/>
                <a:gdLst/>
                <a:ahLst/>
                <a:cxnLst/>
                <a:rect l="l" t="t" r="r" b="b"/>
                <a:pathLst>
                  <a:path w="26437" h="26124" extrusionOk="0">
                    <a:moveTo>
                      <a:pt x="948" y="1"/>
                    </a:moveTo>
                    <a:lnTo>
                      <a:pt x="0" y="322"/>
                    </a:lnTo>
                    <a:lnTo>
                      <a:pt x="26013" y="26123"/>
                    </a:lnTo>
                    <a:cubicBezTo>
                      <a:pt x="26115" y="25802"/>
                      <a:pt x="26225" y="25489"/>
                      <a:pt x="26436" y="25167"/>
                    </a:cubicBezTo>
                    <a:lnTo>
                      <a:pt x="94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3" name="Google Shape;1003;p26"/>
              <p:cNvSpPr/>
              <p:nvPr/>
            </p:nvSpPr>
            <p:spPr>
              <a:xfrm>
                <a:off x="4497000" y="915750"/>
                <a:ext cx="631725" cy="626650"/>
              </a:xfrm>
              <a:custGeom>
                <a:avLst/>
                <a:gdLst/>
                <a:ahLst/>
                <a:cxnLst/>
                <a:rect l="l" t="t" r="r" b="b"/>
                <a:pathLst>
                  <a:path w="25269" h="25066" extrusionOk="0">
                    <a:moveTo>
                      <a:pt x="948" y="0"/>
                    </a:moveTo>
                    <a:lnTo>
                      <a:pt x="0" y="322"/>
                    </a:lnTo>
                    <a:lnTo>
                      <a:pt x="24956" y="25065"/>
                    </a:lnTo>
                    <a:lnTo>
                      <a:pt x="25269" y="24110"/>
                    </a:lnTo>
                    <a:lnTo>
                      <a:pt x="94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004" name="Google Shape;1004;p26"/>
          <p:cNvGrpSpPr/>
          <p:nvPr/>
        </p:nvGrpSpPr>
        <p:grpSpPr>
          <a:xfrm>
            <a:off x="-4" y="4503121"/>
            <a:ext cx="675898" cy="633990"/>
            <a:chOff x="731675" y="1636850"/>
            <a:chExt cx="805600" cy="755650"/>
          </a:xfrm>
        </p:grpSpPr>
        <p:sp>
          <p:nvSpPr>
            <p:cNvPr id="1005" name="Google Shape;1005;p26"/>
            <p:cNvSpPr/>
            <p:nvPr/>
          </p:nvSpPr>
          <p:spPr>
            <a:xfrm>
              <a:off x="731675" y="1636850"/>
              <a:ext cx="105950" cy="108875"/>
            </a:xfrm>
            <a:custGeom>
              <a:avLst/>
              <a:gdLst/>
              <a:ahLst/>
              <a:cxnLst/>
              <a:rect l="l" t="t" r="r" b="b"/>
              <a:pathLst>
                <a:path w="4238" h="4355" extrusionOk="0">
                  <a:moveTo>
                    <a:pt x="2115" y="1"/>
                  </a:moveTo>
                  <a:cubicBezTo>
                    <a:pt x="892" y="1"/>
                    <a:pt x="0" y="1009"/>
                    <a:pt x="0" y="2231"/>
                  </a:cubicBezTo>
                  <a:cubicBezTo>
                    <a:pt x="0" y="3346"/>
                    <a:pt x="892"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6" name="Google Shape;1006;p26"/>
            <p:cNvSpPr/>
            <p:nvPr/>
          </p:nvSpPr>
          <p:spPr>
            <a:xfrm>
              <a:off x="731675" y="1834900"/>
              <a:ext cx="105950" cy="108650"/>
            </a:xfrm>
            <a:custGeom>
              <a:avLst/>
              <a:gdLst/>
              <a:ahLst/>
              <a:cxnLst/>
              <a:rect l="l" t="t" r="r" b="b"/>
              <a:pathLst>
                <a:path w="4238" h="4346" extrusionOk="0">
                  <a:moveTo>
                    <a:pt x="2115" y="1"/>
                  </a:moveTo>
                  <a:cubicBezTo>
                    <a:pt x="892" y="1"/>
                    <a:pt x="0" y="1000"/>
                    <a:pt x="0" y="2115"/>
                  </a:cubicBezTo>
                  <a:cubicBezTo>
                    <a:pt x="0" y="3346"/>
                    <a:pt x="892"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7" name="Google Shape;1007;p26"/>
            <p:cNvSpPr/>
            <p:nvPr/>
          </p:nvSpPr>
          <p:spPr>
            <a:xfrm>
              <a:off x="731675" y="2069075"/>
              <a:ext cx="105950" cy="108650"/>
            </a:xfrm>
            <a:custGeom>
              <a:avLst/>
              <a:gdLst/>
              <a:ahLst/>
              <a:cxnLst/>
              <a:rect l="l" t="t" r="r" b="b"/>
              <a:pathLst>
                <a:path w="4238" h="4346" extrusionOk="0">
                  <a:moveTo>
                    <a:pt x="2115" y="1"/>
                  </a:moveTo>
                  <a:cubicBezTo>
                    <a:pt x="892" y="1"/>
                    <a:pt x="0" y="1000"/>
                    <a:pt x="0" y="2231"/>
                  </a:cubicBezTo>
                  <a:cubicBezTo>
                    <a:pt x="0" y="3346"/>
                    <a:pt x="892"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 name="Google Shape;1008;p26"/>
            <p:cNvSpPr/>
            <p:nvPr/>
          </p:nvSpPr>
          <p:spPr>
            <a:xfrm>
              <a:off x="731675" y="2283625"/>
              <a:ext cx="105950" cy="108875"/>
            </a:xfrm>
            <a:custGeom>
              <a:avLst/>
              <a:gdLst/>
              <a:ahLst/>
              <a:cxnLst/>
              <a:rect l="l" t="t" r="r" b="b"/>
              <a:pathLst>
                <a:path w="4238" h="4355" extrusionOk="0">
                  <a:moveTo>
                    <a:pt x="2115" y="1"/>
                  </a:moveTo>
                  <a:cubicBezTo>
                    <a:pt x="892" y="1"/>
                    <a:pt x="0" y="1009"/>
                    <a:pt x="0" y="2124"/>
                  </a:cubicBezTo>
                  <a:cubicBezTo>
                    <a:pt x="0" y="3346"/>
                    <a:pt x="892"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 name="Google Shape;1009;p26"/>
            <p:cNvSpPr/>
            <p:nvPr/>
          </p:nvSpPr>
          <p:spPr>
            <a:xfrm>
              <a:off x="971425" y="1636850"/>
              <a:ext cx="105950" cy="108875"/>
            </a:xfrm>
            <a:custGeom>
              <a:avLst/>
              <a:gdLst/>
              <a:ahLst/>
              <a:cxnLst/>
              <a:rect l="l" t="t" r="r" b="b"/>
              <a:pathLst>
                <a:path w="4238" h="4355" extrusionOk="0">
                  <a:moveTo>
                    <a:pt x="2115" y="1"/>
                  </a:moveTo>
                  <a:cubicBezTo>
                    <a:pt x="893" y="1"/>
                    <a:pt x="0" y="1009"/>
                    <a:pt x="0" y="2231"/>
                  </a:cubicBezTo>
                  <a:cubicBezTo>
                    <a:pt x="0" y="3346"/>
                    <a:pt x="893"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0" name="Google Shape;1010;p26"/>
            <p:cNvSpPr/>
            <p:nvPr/>
          </p:nvSpPr>
          <p:spPr>
            <a:xfrm>
              <a:off x="971425" y="1834900"/>
              <a:ext cx="105950" cy="108650"/>
            </a:xfrm>
            <a:custGeom>
              <a:avLst/>
              <a:gdLst/>
              <a:ahLst/>
              <a:cxnLst/>
              <a:rect l="l" t="t" r="r" b="b"/>
              <a:pathLst>
                <a:path w="4238" h="4346" extrusionOk="0">
                  <a:moveTo>
                    <a:pt x="2115" y="1"/>
                  </a:moveTo>
                  <a:cubicBezTo>
                    <a:pt x="893" y="1"/>
                    <a:pt x="0" y="1000"/>
                    <a:pt x="0" y="2115"/>
                  </a:cubicBezTo>
                  <a:cubicBezTo>
                    <a:pt x="0" y="3346"/>
                    <a:pt x="893"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1" name="Google Shape;1011;p26"/>
            <p:cNvSpPr/>
            <p:nvPr/>
          </p:nvSpPr>
          <p:spPr>
            <a:xfrm>
              <a:off x="971425" y="2069075"/>
              <a:ext cx="105950" cy="108650"/>
            </a:xfrm>
            <a:custGeom>
              <a:avLst/>
              <a:gdLst/>
              <a:ahLst/>
              <a:cxnLst/>
              <a:rect l="l" t="t" r="r" b="b"/>
              <a:pathLst>
                <a:path w="4238" h="4346" extrusionOk="0">
                  <a:moveTo>
                    <a:pt x="2115" y="1"/>
                  </a:moveTo>
                  <a:cubicBezTo>
                    <a:pt x="893" y="1"/>
                    <a:pt x="0" y="1000"/>
                    <a:pt x="0" y="2231"/>
                  </a:cubicBezTo>
                  <a:cubicBezTo>
                    <a:pt x="0" y="3346"/>
                    <a:pt x="893"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2" name="Google Shape;1012;p26"/>
            <p:cNvSpPr/>
            <p:nvPr/>
          </p:nvSpPr>
          <p:spPr>
            <a:xfrm>
              <a:off x="971425" y="2283625"/>
              <a:ext cx="105950" cy="108875"/>
            </a:xfrm>
            <a:custGeom>
              <a:avLst/>
              <a:gdLst/>
              <a:ahLst/>
              <a:cxnLst/>
              <a:rect l="l" t="t" r="r" b="b"/>
              <a:pathLst>
                <a:path w="4238" h="4355" extrusionOk="0">
                  <a:moveTo>
                    <a:pt x="2115" y="1"/>
                  </a:moveTo>
                  <a:cubicBezTo>
                    <a:pt x="893" y="1"/>
                    <a:pt x="0" y="1009"/>
                    <a:pt x="0" y="2124"/>
                  </a:cubicBezTo>
                  <a:cubicBezTo>
                    <a:pt x="0" y="3346"/>
                    <a:pt x="893"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3" name="Google Shape;1013;p26"/>
            <p:cNvSpPr/>
            <p:nvPr/>
          </p:nvSpPr>
          <p:spPr>
            <a:xfrm>
              <a:off x="1202700" y="1636850"/>
              <a:ext cx="105975" cy="108875"/>
            </a:xfrm>
            <a:custGeom>
              <a:avLst/>
              <a:gdLst/>
              <a:ahLst/>
              <a:cxnLst/>
              <a:rect l="l" t="t" r="r" b="b"/>
              <a:pathLst>
                <a:path w="4239" h="4355" extrusionOk="0">
                  <a:moveTo>
                    <a:pt x="2124" y="1"/>
                  </a:moveTo>
                  <a:cubicBezTo>
                    <a:pt x="893" y="1"/>
                    <a:pt x="1" y="1009"/>
                    <a:pt x="1" y="2231"/>
                  </a:cubicBezTo>
                  <a:cubicBezTo>
                    <a:pt x="1" y="3346"/>
                    <a:pt x="893" y="4354"/>
                    <a:pt x="2124" y="4354"/>
                  </a:cubicBezTo>
                  <a:cubicBezTo>
                    <a:pt x="3346" y="4354"/>
                    <a:pt x="4238" y="3346"/>
                    <a:pt x="4238" y="2231"/>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 name="Google Shape;1014;p26"/>
            <p:cNvSpPr/>
            <p:nvPr/>
          </p:nvSpPr>
          <p:spPr>
            <a:xfrm>
              <a:off x="1202700" y="1834900"/>
              <a:ext cx="105975" cy="108650"/>
            </a:xfrm>
            <a:custGeom>
              <a:avLst/>
              <a:gdLst/>
              <a:ahLst/>
              <a:cxnLst/>
              <a:rect l="l" t="t" r="r" b="b"/>
              <a:pathLst>
                <a:path w="4239" h="4346" extrusionOk="0">
                  <a:moveTo>
                    <a:pt x="2124" y="1"/>
                  </a:moveTo>
                  <a:cubicBezTo>
                    <a:pt x="893" y="1"/>
                    <a:pt x="1" y="1000"/>
                    <a:pt x="1" y="2115"/>
                  </a:cubicBezTo>
                  <a:cubicBezTo>
                    <a:pt x="1" y="3346"/>
                    <a:pt x="893" y="4345"/>
                    <a:pt x="2124" y="4345"/>
                  </a:cubicBezTo>
                  <a:cubicBezTo>
                    <a:pt x="3346" y="4345"/>
                    <a:pt x="4238" y="3346"/>
                    <a:pt x="4238" y="2115"/>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5" name="Google Shape;1015;p26"/>
            <p:cNvSpPr/>
            <p:nvPr/>
          </p:nvSpPr>
          <p:spPr>
            <a:xfrm>
              <a:off x="1202700" y="2069075"/>
              <a:ext cx="105975" cy="108650"/>
            </a:xfrm>
            <a:custGeom>
              <a:avLst/>
              <a:gdLst/>
              <a:ahLst/>
              <a:cxnLst/>
              <a:rect l="l" t="t" r="r" b="b"/>
              <a:pathLst>
                <a:path w="4239" h="4346" extrusionOk="0">
                  <a:moveTo>
                    <a:pt x="2124" y="1"/>
                  </a:moveTo>
                  <a:cubicBezTo>
                    <a:pt x="893" y="1"/>
                    <a:pt x="1" y="1000"/>
                    <a:pt x="1" y="2231"/>
                  </a:cubicBezTo>
                  <a:cubicBezTo>
                    <a:pt x="1" y="3346"/>
                    <a:pt x="893" y="4345"/>
                    <a:pt x="2124" y="4345"/>
                  </a:cubicBezTo>
                  <a:cubicBezTo>
                    <a:pt x="3346" y="4345"/>
                    <a:pt x="4238" y="3346"/>
                    <a:pt x="4238" y="2231"/>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6" name="Google Shape;1016;p26"/>
            <p:cNvSpPr/>
            <p:nvPr/>
          </p:nvSpPr>
          <p:spPr>
            <a:xfrm>
              <a:off x="1202700" y="2283625"/>
              <a:ext cx="105975" cy="108875"/>
            </a:xfrm>
            <a:custGeom>
              <a:avLst/>
              <a:gdLst/>
              <a:ahLst/>
              <a:cxnLst/>
              <a:rect l="l" t="t" r="r" b="b"/>
              <a:pathLst>
                <a:path w="4239" h="4355" extrusionOk="0">
                  <a:moveTo>
                    <a:pt x="2124" y="1"/>
                  </a:moveTo>
                  <a:cubicBezTo>
                    <a:pt x="893" y="1"/>
                    <a:pt x="1" y="1009"/>
                    <a:pt x="1" y="2124"/>
                  </a:cubicBezTo>
                  <a:cubicBezTo>
                    <a:pt x="1" y="3346"/>
                    <a:pt x="893" y="4354"/>
                    <a:pt x="2124" y="4354"/>
                  </a:cubicBezTo>
                  <a:cubicBezTo>
                    <a:pt x="3346" y="4354"/>
                    <a:pt x="4238" y="3346"/>
                    <a:pt x="4238" y="2124"/>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7" name="Google Shape;1017;p26"/>
            <p:cNvSpPr/>
            <p:nvPr/>
          </p:nvSpPr>
          <p:spPr>
            <a:xfrm>
              <a:off x="1428625" y="1636850"/>
              <a:ext cx="108650" cy="108875"/>
            </a:xfrm>
            <a:custGeom>
              <a:avLst/>
              <a:gdLst/>
              <a:ahLst/>
              <a:cxnLst/>
              <a:rect l="l" t="t" r="r" b="b"/>
              <a:pathLst>
                <a:path w="4346" h="4355" extrusionOk="0">
                  <a:moveTo>
                    <a:pt x="2231" y="1"/>
                  </a:moveTo>
                  <a:cubicBezTo>
                    <a:pt x="1000" y="1"/>
                    <a:pt x="1" y="1009"/>
                    <a:pt x="1" y="2231"/>
                  </a:cubicBezTo>
                  <a:cubicBezTo>
                    <a:pt x="1" y="3346"/>
                    <a:pt x="1000" y="4354"/>
                    <a:pt x="2231" y="4354"/>
                  </a:cubicBezTo>
                  <a:cubicBezTo>
                    <a:pt x="3346" y="4354"/>
                    <a:pt x="4345" y="3346"/>
                    <a:pt x="4345" y="2231"/>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8" name="Google Shape;1018;p26"/>
            <p:cNvSpPr/>
            <p:nvPr/>
          </p:nvSpPr>
          <p:spPr>
            <a:xfrm>
              <a:off x="1428625" y="1834900"/>
              <a:ext cx="108650" cy="108650"/>
            </a:xfrm>
            <a:custGeom>
              <a:avLst/>
              <a:gdLst/>
              <a:ahLst/>
              <a:cxnLst/>
              <a:rect l="l" t="t" r="r" b="b"/>
              <a:pathLst>
                <a:path w="4346" h="4346" extrusionOk="0">
                  <a:moveTo>
                    <a:pt x="2231" y="1"/>
                  </a:moveTo>
                  <a:cubicBezTo>
                    <a:pt x="1000" y="1"/>
                    <a:pt x="1" y="1000"/>
                    <a:pt x="1" y="2115"/>
                  </a:cubicBezTo>
                  <a:cubicBezTo>
                    <a:pt x="1" y="3346"/>
                    <a:pt x="1000" y="4345"/>
                    <a:pt x="2231" y="4345"/>
                  </a:cubicBezTo>
                  <a:cubicBezTo>
                    <a:pt x="3346" y="4345"/>
                    <a:pt x="4345" y="3346"/>
                    <a:pt x="4345" y="2115"/>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9" name="Google Shape;1019;p26"/>
            <p:cNvSpPr/>
            <p:nvPr/>
          </p:nvSpPr>
          <p:spPr>
            <a:xfrm>
              <a:off x="1428625" y="2069075"/>
              <a:ext cx="108650" cy="108650"/>
            </a:xfrm>
            <a:custGeom>
              <a:avLst/>
              <a:gdLst/>
              <a:ahLst/>
              <a:cxnLst/>
              <a:rect l="l" t="t" r="r" b="b"/>
              <a:pathLst>
                <a:path w="4346" h="4346" extrusionOk="0">
                  <a:moveTo>
                    <a:pt x="2231" y="1"/>
                  </a:moveTo>
                  <a:cubicBezTo>
                    <a:pt x="1000" y="1"/>
                    <a:pt x="1" y="1000"/>
                    <a:pt x="1" y="2231"/>
                  </a:cubicBezTo>
                  <a:cubicBezTo>
                    <a:pt x="1" y="3346"/>
                    <a:pt x="1000" y="4345"/>
                    <a:pt x="2231" y="4345"/>
                  </a:cubicBezTo>
                  <a:cubicBezTo>
                    <a:pt x="3346" y="4345"/>
                    <a:pt x="4345" y="3346"/>
                    <a:pt x="4345" y="2231"/>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0" name="Google Shape;1020;p26"/>
            <p:cNvSpPr/>
            <p:nvPr/>
          </p:nvSpPr>
          <p:spPr>
            <a:xfrm>
              <a:off x="1428625" y="2283625"/>
              <a:ext cx="108650" cy="108875"/>
            </a:xfrm>
            <a:custGeom>
              <a:avLst/>
              <a:gdLst/>
              <a:ahLst/>
              <a:cxnLst/>
              <a:rect l="l" t="t" r="r" b="b"/>
              <a:pathLst>
                <a:path w="4346" h="4355" extrusionOk="0">
                  <a:moveTo>
                    <a:pt x="2231" y="1"/>
                  </a:moveTo>
                  <a:cubicBezTo>
                    <a:pt x="1000" y="1"/>
                    <a:pt x="1" y="1009"/>
                    <a:pt x="1" y="2124"/>
                  </a:cubicBezTo>
                  <a:cubicBezTo>
                    <a:pt x="1" y="3346"/>
                    <a:pt x="1000" y="4354"/>
                    <a:pt x="2231" y="4354"/>
                  </a:cubicBezTo>
                  <a:cubicBezTo>
                    <a:pt x="3346" y="4354"/>
                    <a:pt x="4345" y="3346"/>
                    <a:pt x="4345" y="2124"/>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21" name="Google Shape;1021;p26"/>
          <p:cNvSpPr/>
          <p:nvPr/>
        </p:nvSpPr>
        <p:spPr>
          <a:xfrm>
            <a:off x="3977399" y="1132493"/>
            <a:ext cx="1189202" cy="86371"/>
          </a:xfrm>
          <a:custGeom>
            <a:avLst/>
            <a:gdLst/>
            <a:ahLst/>
            <a:cxnLst/>
            <a:rect l="l" t="t" r="r" b="b"/>
            <a:pathLst>
              <a:path w="9803" h="712" extrusionOk="0">
                <a:moveTo>
                  <a:pt x="7551" y="0"/>
                </a:moveTo>
                <a:cubicBezTo>
                  <a:pt x="7255" y="31"/>
                  <a:pt x="6931" y="31"/>
                  <a:pt x="6635" y="31"/>
                </a:cubicBezTo>
                <a:lnTo>
                  <a:pt x="3583" y="31"/>
                </a:lnTo>
                <a:cubicBezTo>
                  <a:pt x="3140" y="31"/>
                  <a:pt x="2694" y="60"/>
                  <a:pt x="2280" y="60"/>
                </a:cubicBezTo>
                <a:lnTo>
                  <a:pt x="296" y="60"/>
                </a:lnTo>
                <a:cubicBezTo>
                  <a:pt x="119" y="91"/>
                  <a:pt x="0" y="237"/>
                  <a:pt x="0" y="387"/>
                </a:cubicBezTo>
                <a:cubicBezTo>
                  <a:pt x="0" y="564"/>
                  <a:pt x="147" y="711"/>
                  <a:pt x="356" y="711"/>
                </a:cubicBezTo>
                <a:lnTo>
                  <a:pt x="739" y="711"/>
                </a:lnTo>
                <a:cubicBezTo>
                  <a:pt x="1007" y="711"/>
                  <a:pt x="1273" y="683"/>
                  <a:pt x="1509" y="683"/>
                </a:cubicBezTo>
                <a:lnTo>
                  <a:pt x="7227" y="683"/>
                </a:lnTo>
                <a:cubicBezTo>
                  <a:pt x="7523" y="652"/>
                  <a:pt x="7819" y="652"/>
                  <a:pt x="8115" y="652"/>
                </a:cubicBezTo>
                <a:lnTo>
                  <a:pt x="9359" y="652"/>
                </a:lnTo>
                <a:cubicBezTo>
                  <a:pt x="9419" y="652"/>
                  <a:pt x="9478" y="652"/>
                  <a:pt x="9537" y="624"/>
                </a:cubicBezTo>
                <a:cubicBezTo>
                  <a:pt x="9684" y="593"/>
                  <a:pt x="9802" y="474"/>
                  <a:pt x="9802" y="327"/>
                </a:cubicBezTo>
                <a:cubicBezTo>
                  <a:pt x="9802" y="209"/>
                  <a:pt x="9715" y="91"/>
                  <a:pt x="9596" y="31"/>
                </a:cubicBezTo>
                <a:cubicBezTo>
                  <a:pt x="9565" y="31"/>
                  <a:pt x="9537" y="0"/>
                  <a:pt x="95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2" name="Google Shape;1022;p26"/>
          <p:cNvSpPr txBox="1">
            <a:spLocks noGrp="1"/>
          </p:cNvSpPr>
          <p:nvPr>
            <p:ph type="subTitle" idx="2"/>
          </p:nvPr>
        </p:nvSpPr>
        <p:spPr>
          <a:xfrm>
            <a:off x="1525650" y="2053725"/>
            <a:ext cx="768000" cy="265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023" name="Google Shape;1023;p26"/>
          <p:cNvSpPr txBox="1">
            <a:spLocks noGrp="1"/>
          </p:cNvSpPr>
          <p:nvPr>
            <p:ph type="subTitle" idx="3"/>
          </p:nvPr>
        </p:nvSpPr>
        <p:spPr>
          <a:xfrm>
            <a:off x="6858100" y="3501525"/>
            <a:ext cx="768000" cy="265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024" name="Google Shape;1024;p26"/>
          <p:cNvSpPr txBox="1">
            <a:spLocks noGrp="1"/>
          </p:cNvSpPr>
          <p:nvPr>
            <p:ph type="subTitle" idx="4"/>
          </p:nvPr>
        </p:nvSpPr>
        <p:spPr>
          <a:xfrm>
            <a:off x="6858100" y="2053725"/>
            <a:ext cx="768000" cy="2610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025" name="Google Shape;1025;p26"/>
          <p:cNvSpPr txBox="1">
            <a:spLocks noGrp="1"/>
          </p:cNvSpPr>
          <p:nvPr>
            <p:ph type="subTitle" idx="5"/>
          </p:nvPr>
        </p:nvSpPr>
        <p:spPr>
          <a:xfrm>
            <a:off x="1524000" y="3501525"/>
            <a:ext cx="771300" cy="265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026" name="Google Shape;1026;p26"/>
          <p:cNvSpPr txBox="1">
            <a:spLocks noGrp="1"/>
          </p:cNvSpPr>
          <p:nvPr>
            <p:ph type="title" idx="6" hasCustomPrompt="1"/>
          </p:nvPr>
        </p:nvSpPr>
        <p:spPr>
          <a:xfrm>
            <a:off x="1356450" y="1658175"/>
            <a:ext cx="1106400" cy="3534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3000"/>
              <a:buNone/>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1027" name="Google Shape;1027;p26"/>
          <p:cNvSpPr txBox="1">
            <a:spLocks noGrp="1"/>
          </p:cNvSpPr>
          <p:nvPr>
            <p:ph type="title" idx="7" hasCustomPrompt="1"/>
          </p:nvPr>
        </p:nvSpPr>
        <p:spPr>
          <a:xfrm>
            <a:off x="1356450" y="3104675"/>
            <a:ext cx="1106400" cy="3567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3000"/>
              <a:buNone/>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1028" name="Google Shape;1028;p26"/>
          <p:cNvSpPr txBox="1">
            <a:spLocks noGrp="1"/>
          </p:cNvSpPr>
          <p:nvPr>
            <p:ph type="title" idx="8" hasCustomPrompt="1"/>
          </p:nvPr>
        </p:nvSpPr>
        <p:spPr>
          <a:xfrm>
            <a:off x="6686650" y="3104675"/>
            <a:ext cx="1110900" cy="356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None/>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1029" name="Google Shape;1029;p26"/>
          <p:cNvSpPr txBox="1">
            <a:spLocks noGrp="1"/>
          </p:cNvSpPr>
          <p:nvPr>
            <p:ph type="title" idx="9" hasCustomPrompt="1"/>
          </p:nvPr>
        </p:nvSpPr>
        <p:spPr>
          <a:xfrm>
            <a:off x="6686650" y="1658175"/>
            <a:ext cx="1110900" cy="356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None/>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ext left">
  <p:cSld name="CUSTOM_3">
    <p:spTree>
      <p:nvGrpSpPr>
        <p:cNvPr id="1" name="Shape 1030"/>
        <p:cNvGrpSpPr/>
        <p:nvPr/>
      </p:nvGrpSpPr>
      <p:grpSpPr>
        <a:xfrm>
          <a:off x="0" y="0"/>
          <a:ext cx="0" cy="0"/>
          <a:chOff x="0" y="0"/>
          <a:chExt cx="0" cy="0"/>
        </a:xfrm>
      </p:grpSpPr>
      <p:sp>
        <p:nvSpPr>
          <p:cNvPr id="1031" name="Google Shape;1031;p27"/>
          <p:cNvSpPr txBox="1">
            <a:spLocks noGrp="1"/>
          </p:cNvSpPr>
          <p:nvPr>
            <p:ph type="body" idx="1"/>
          </p:nvPr>
        </p:nvSpPr>
        <p:spPr>
          <a:xfrm>
            <a:off x="941825" y="2106150"/>
            <a:ext cx="3592200" cy="1581000"/>
          </a:xfrm>
          <a:prstGeom prst="rect">
            <a:avLst/>
          </a:prstGeom>
        </p:spPr>
        <p:txBody>
          <a:bodyPr spcFirstLastPara="1" wrap="square" lIns="91425" tIns="91425" rIns="91425" bIns="91425" anchor="t" anchorCtr="0">
            <a:noAutofit/>
          </a:bodyPr>
          <a:lstStyle>
            <a:lvl1pPr marL="457200" lvl="0" indent="-304800" algn="r" rtl="0">
              <a:lnSpc>
                <a:spcPct val="100000"/>
              </a:lnSpc>
              <a:spcBef>
                <a:spcPts val="0"/>
              </a:spcBef>
              <a:spcAft>
                <a:spcPts val="0"/>
              </a:spcAft>
              <a:buSzPts val="1200"/>
              <a:buChar char="●"/>
              <a:defRPr sz="1400"/>
            </a:lvl1pPr>
            <a:lvl2pPr marL="914400" lvl="1" indent="-304800" rtl="0">
              <a:spcBef>
                <a:spcPts val="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1032" name="Google Shape;1032;p27"/>
          <p:cNvSpPr txBox="1">
            <a:spLocks noGrp="1"/>
          </p:cNvSpPr>
          <p:nvPr>
            <p:ph type="title"/>
          </p:nvPr>
        </p:nvSpPr>
        <p:spPr>
          <a:xfrm>
            <a:off x="941675" y="1456350"/>
            <a:ext cx="35922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1033" name="Google Shape;1033;p27"/>
          <p:cNvSpPr/>
          <p:nvPr/>
        </p:nvSpPr>
        <p:spPr>
          <a:xfrm>
            <a:off x="8204425" y="4250675"/>
            <a:ext cx="1171025" cy="1173750"/>
          </a:xfrm>
          <a:custGeom>
            <a:avLst/>
            <a:gdLst/>
            <a:ahLst/>
            <a:cxnLst/>
            <a:rect l="l" t="t" r="r" b="b"/>
            <a:pathLst>
              <a:path w="46841" h="46950" extrusionOk="0">
                <a:moveTo>
                  <a:pt x="23365" y="1802"/>
                </a:moveTo>
                <a:lnTo>
                  <a:pt x="45148" y="23475"/>
                </a:lnTo>
                <a:lnTo>
                  <a:pt x="23365" y="45258"/>
                </a:lnTo>
                <a:lnTo>
                  <a:pt x="1692" y="23475"/>
                </a:lnTo>
                <a:lnTo>
                  <a:pt x="23365" y="1802"/>
                </a:lnTo>
                <a:close/>
                <a:moveTo>
                  <a:pt x="23365" y="0"/>
                </a:moveTo>
                <a:lnTo>
                  <a:pt x="0" y="23475"/>
                </a:lnTo>
                <a:lnTo>
                  <a:pt x="23365" y="46950"/>
                </a:lnTo>
                <a:lnTo>
                  <a:pt x="46840" y="23475"/>
                </a:lnTo>
                <a:lnTo>
                  <a:pt x="23365" y="0"/>
                </a:lnTo>
                <a:close/>
              </a:path>
            </a:pathLst>
          </a:custGeom>
          <a:noFill/>
          <a:ln w="11430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34" name="Google Shape;1034;p27"/>
          <p:cNvGrpSpPr/>
          <p:nvPr/>
        </p:nvGrpSpPr>
        <p:grpSpPr>
          <a:xfrm>
            <a:off x="-390312" y="3485775"/>
            <a:ext cx="1097388" cy="1657725"/>
            <a:chOff x="8003138" y="150175"/>
            <a:chExt cx="1097388" cy="1657725"/>
          </a:xfrm>
        </p:grpSpPr>
        <p:sp>
          <p:nvSpPr>
            <p:cNvPr id="1035" name="Google Shape;1035;p27"/>
            <p:cNvSpPr/>
            <p:nvPr/>
          </p:nvSpPr>
          <p:spPr>
            <a:xfrm>
              <a:off x="8135500" y="845625"/>
              <a:ext cx="965025" cy="962275"/>
            </a:xfrm>
            <a:custGeom>
              <a:avLst/>
              <a:gdLst/>
              <a:ahLst/>
              <a:cxnLst/>
              <a:rect l="l" t="t" r="r" b="b"/>
              <a:pathLst>
                <a:path w="38601" h="38491" extrusionOk="0">
                  <a:moveTo>
                    <a:pt x="19355" y="7293"/>
                  </a:moveTo>
                  <a:cubicBezTo>
                    <a:pt x="25911" y="7293"/>
                    <a:pt x="31300" y="12690"/>
                    <a:pt x="31300" y="19246"/>
                  </a:cubicBezTo>
                  <a:cubicBezTo>
                    <a:pt x="31300" y="25802"/>
                    <a:pt x="25911" y="31191"/>
                    <a:pt x="19355" y="31191"/>
                  </a:cubicBezTo>
                  <a:cubicBezTo>
                    <a:pt x="12689" y="31191"/>
                    <a:pt x="7402" y="25802"/>
                    <a:pt x="7402" y="19246"/>
                  </a:cubicBezTo>
                  <a:cubicBezTo>
                    <a:pt x="7402" y="12690"/>
                    <a:pt x="12689" y="7293"/>
                    <a:pt x="19355" y="7293"/>
                  </a:cubicBezTo>
                  <a:close/>
                  <a:moveTo>
                    <a:pt x="19355" y="1"/>
                  </a:moveTo>
                  <a:cubicBezTo>
                    <a:pt x="8671" y="1"/>
                    <a:pt x="0" y="8672"/>
                    <a:pt x="0" y="19246"/>
                  </a:cubicBezTo>
                  <a:cubicBezTo>
                    <a:pt x="0" y="29922"/>
                    <a:pt x="8671" y="38491"/>
                    <a:pt x="19355" y="38491"/>
                  </a:cubicBezTo>
                  <a:cubicBezTo>
                    <a:pt x="29929" y="38491"/>
                    <a:pt x="38600" y="29922"/>
                    <a:pt x="38600" y="19246"/>
                  </a:cubicBezTo>
                  <a:cubicBezTo>
                    <a:pt x="38600" y="8672"/>
                    <a:pt x="29929" y="1"/>
                    <a:pt x="193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36" name="Google Shape;1036;p27"/>
            <p:cNvGrpSpPr/>
            <p:nvPr/>
          </p:nvGrpSpPr>
          <p:grpSpPr>
            <a:xfrm>
              <a:off x="8003138" y="150175"/>
              <a:ext cx="980875" cy="980675"/>
              <a:chOff x="4166450" y="897350"/>
              <a:chExt cx="980875" cy="980675"/>
            </a:xfrm>
          </p:grpSpPr>
          <p:sp>
            <p:nvSpPr>
              <p:cNvPr id="1037" name="Google Shape;1037;p27"/>
              <p:cNvSpPr/>
              <p:nvPr/>
            </p:nvSpPr>
            <p:spPr>
              <a:xfrm>
                <a:off x="4198175" y="1190675"/>
                <a:ext cx="658375" cy="653100"/>
              </a:xfrm>
              <a:custGeom>
                <a:avLst/>
                <a:gdLst/>
                <a:ahLst/>
                <a:cxnLst/>
                <a:rect l="l" t="t" r="r" b="b"/>
                <a:pathLst>
                  <a:path w="26335" h="26124" extrusionOk="0">
                    <a:moveTo>
                      <a:pt x="322" y="0"/>
                    </a:moveTo>
                    <a:lnTo>
                      <a:pt x="0" y="956"/>
                    </a:lnTo>
                    <a:lnTo>
                      <a:pt x="25488" y="26123"/>
                    </a:lnTo>
                    <a:cubicBezTo>
                      <a:pt x="25801" y="26013"/>
                      <a:pt x="26123" y="25912"/>
                      <a:pt x="26334" y="25802"/>
                    </a:cubicBez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8" name="Google Shape;1038;p27"/>
              <p:cNvSpPr/>
              <p:nvPr/>
            </p:nvSpPr>
            <p:spPr>
              <a:xfrm>
                <a:off x="4171725" y="1278025"/>
                <a:ext cx="597475" cy="592175"/>
              </a:xfrm>
              <a:custGeom>
                <a:avLst/>
                <a:gdLst/>
                <a:ahLst/>
                <a:cxnLst/>
                <a:rect l="l" t="t" r="r" b="b"/>
                <a:pathLst>
                  <a:path w="23899" h="23687" extrusionOk="0">
                    <a:moveTo>
                      <a:pt x="212" y="0"/>
                    </a:moveTo>
                    <a:cubicBezTo>
                      <a:pt x="212" y="423"/>
                      <a:pt x="111" y="736"/>
                      <a:pt x="1" y="1159"/>
                    </a:cubicBezTo>
                    <a:lnTo>
                      <a:pt x="22841" y="23686"/>
                    </a:lnTo>
                    <a:cubicBezTo>
                      <a:pt x="23163" y="23576"/>
                      <a:pt x="23586" y="23576"/>
                      <a:pt x="23899" y="23475"/>
                    </a:cubicBezTo>
                    <a:lnTo>
                      <a:pt x="21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9" name="Google Shape;1039;p27"/>
              <p:cNvSpPr/>
              <p:nvPr/>
            </p:nvSpPr>
            <p:spPr>
              <a:xfrm>
                <a:off x="4182300" y="1232975"/>
                <a:ext cx="631950" cy="626650"/>
              </a:xfrm>
              <a:custGeom>
                <a:avLst/>
                <a:gdLst/>
                <a:ahLst/>
                <a:cxnLst/>
                <a:rect l="l" t="t" r="r" b="b"/>
                <a:pathLst>
                  <a:path w="25278" h="25066" extrusionOk="0">
                    <a:moveTo>
                      <a:pt x="322" y="0"/>
                    </a:moveTo>
                    <a:lnTo>
                      <a:pt x="1" y="956"/>
                    </a:lnTo>
                    <a:lnTo>
                      <a:pt x="24322" y="25065"/>
                    </a:lnTo>
                    <a:lnTo>
                      <a:pt x="25277" y="24744"/>
                    </a:ln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0" name="Google Shape;1040;p27"/>
              <p:cNvSpPr/>
              <p:nvPr/>
            </p:nvSpPr>
            <p:spPr>
              <a:xfrm>
                <a:off x="4259075" y="1079650"/>
                <a:ext cx="708500" cy="700675"/>
              </a:xfrm>
              <a:custGeom>
                <a:avLst/>
                <a:gdLst/>
                <a:ahLst/>
                <a:cxnLst/>
                <a:rect l="l" t="t" r="r" b="b"/>
                <a:pathLst>
                  <a:path w="28340" h="28027" extrusionOk="0">
                    <a:moveTo>
                      <a:pt x="635" y="0"/>
                    </a:moveTo>
                    <a:cubicBezTo>
                      <a:pt x="424" y="322"/>
                      <a:pt x="212" y="533"/>
                      <a:pt x="1" y="745"/>
                    </a:cubicBezTo>
                    <a:lnTo>
                      <a:pt x="27595" y="28026"/>
                    </a:lnTo>
                    <a:cubicBezTo>
                      <a:pt x="27807" y="27916"/>
                      <a:pt x="28018" y="27705"/>
                      <a:pt x="28340" y="2749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1" name="Google Shape;1041;p27"/>
              <p:cNvSpPr/>
              <p:nvPr/>
            </p:nvSpPr>
            <p:spPr>
              <a:xfrm>
                <a:off x="4235175" y="1114125"/>
                <a:ext cx="697925" cy="689875"/>
              </a:xfrm>
              <a:custGeom>
                <a:avLst/>
                <a:gdLst/>
                <a:ahLst/>
                <a:cxnLst/>
                <a:rect l="l" t="t" r="r" b="b"/>
                <a:pathLst>
                  <a:path w="27917" h="27595" extrusionOk="0">
                    <a:moveTo>
                      <a:pt x="534" y="0"/>
                    </a:moveTo>
                    <a:cubicBezTo>
                      <a:pt x="322" y="313"/>
                      <a:pt x="212" y="525"/>
                      <a:pt x="1" y="846"/>
                    </a:cubicBezTo>
                    <a:lnTo>
                      <a:pt x="27071" y="27595"/>
                    </a:lnTo>
                    <a:cubicBezTo>
                      <a:pt x="27392" y="27493"/>
                      <a:pt x="27604" y="27282"/>
                      <a:pt x="27917" y="27172"/>
                    </a:cubicBezTo>
                    <a:lnTo>
                      <a:pt x="53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2" name="Google Shape;1042;p27"/>
              <p:cNvSpPr/>
              <p:nvPr/>
            </p:nvSpPr>
            <p:spPr>
              <a:xfrm>
                <a:off x="4214025" y="1151125"/>
                <a:ext cx="682075" cy="674025"/>
              </a:xfrm>
              <a:custGeom>
                <a:avLst/>
                <a:gdLst/>
                <a:ahLst/>
                <a:cxnLst/>
                <a:rect l="l" t="t" r="r" b="b"/>
                <a:pathLst>
                  <a:path w="27283" h="26961" extrusionOk="0">
                    <a:moveTo>
                      <a:pt x="534" y="1"/>
                    </a:moveTo>
                    <a:cubicBezTo>
                      <a:pt x="322" y="314"/>
                      <a:pt x="212" y="525"/>
                      <a:pt x="1" y="847"/>
                    </a:cubicBezTo>
                    <a:lnTo>
                      <a:pt x="26436" y="26961"/>
                    </a:lnTo>
                    <a:cubicBezTo>
                      <a:pt x="26758" y="26859"/>
                      <a:pt x="27071" y="26749"/>
                      <a:pt x="27282" y="26538"/>
                    </a:cubicBezTo>
                    <a:lnTo>
                      <a:pt x="53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3" name="Google Shape;1043;p27"/>
              <p:cNvSpPr/>
              <p:nvPr/>
            </p:nvSpPr>
            <p:spPr>
              <a:xfrm>
                <a:off x="4166450" y="1328150"/>
                <a:ext cx="552625" cy="549875"/>
              </a:xfrm>
              <a:custGeom>
                <a:avLst/>
                <a:gdLst/>
                <a:ahLst/>
                <a:cxnLst/>
                <a:rect l="l" t="t" r="r" b="b"/>
                <a:pathLst>
                  <a:path w="22105" h="21995" extrusionOk="0">
                    <a:moveTo>
                      <a:pt x="110" y="0"/>
                    </a:moveTo>
                    <a:cubicBezTo>
                      <a:pt x="110" y="423"/>
                      <a:pt x="0" y="846"/>
                      <a:pt x="0" y="1269"/>
                    </a:cubicBezTo>
                    <a:lnTo>
                      <a:pt x="20937" y="21994"/>
                    </a:lnTo>
                    <a:cubicBezTo>
                      <a:pt x="21360" y="21893"/>
                      <a:pt x="21682" y="21893"/>
                      <a:pt x="22105" y="21783"/>
                    </a:cubicBezTo>
                    <a:lnTo>
                      <a:pt x="11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4" name="Google Shape;1044;p27"/>
              <p:cNvSpPr/>
              <p:nvPr/>
            </p:nvSpPr>
            <p:spPr>
              <a:xfrm>
                <a:off x="4182300" y="1518475"/>
                <a:ext cx="346450" cy="343675"/>
              </a:xfrm>
              <a:custGeom>
                <a:avLst/>
                <a:gdLst/>
                <a:ahLst/>
                <a:cxnLst/>
                <a:rect l="l" t="t" r="r" b="b"/>
                <a:pathLst>
                  <a:path w="13858" h="13747" extrusionOk="0">
                    <a:moveTo>
                      <a:pt x="1" y="1"/>
                    </a:moveTo>
                    <a:lnTo>
                      <a:pt x="1" y="1"/>
                    </a:lnTo>
                    <a:cubicBezTo>
                      <a:pt x="212" y="635"/>
                      <a:pt x="424" y="1269"/>
                      <a:pt x="745" y="1904"/>
                    </a:cubicBezTo>
                    <a:lnTo>
                      <a:pt x="11954" y="13113"/>
                    </a:lnTo>
                    <a:lnTo>
                      <a:pt x="13857" y="13747"/>
                    </a:lnTo>
                    <a:lnTo>
                      <a:pt x="1" y="1"/>
                    </a:lnTo>
                    <a:close/>
                    <a:moveTo>
                      <a:pt x="13857" y="13747"/>
                    </a:moveTo>
                    <a:lnTo>
                      <a:pt x="13857" y="13747"/>
                    </a:lnTo>
                    <a:lnTo>
                      <a:pt x="13857" y="13747"/>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5" name="Google Shape;1045;p27"/>
              <p:cNvSpPr/>
              <p:nvPr/>
            </p:nvSpPr>
            <p:spPr>
              <a:xfrm>
                <a:off x="4647575" y="897350"/>
                <a:ext cx="499750" cy="494250"/>
              </a:xfrm>
              <a:custGeom>
                <a:avLst/>
                <a:gdLst/>
                <a:ahLst/>
                <a:cxnLst/>
                <a:rect l="l" t="t" r="r" b="b"/>
                <a:pathLst>
                  <a:path w="19990" h="19770" extrusionOk="0">
                    <a:moveTo>
                      <a:pt x="0" y="0"/>
                    </a:moveTo>
                    <a:lnTo>
                      <a:pt x="19990" y="19770"/>
                    </a:lnTo>
                    <a:cubicBezTo>
                      <a:pt x="19990" y="19347"/>
                      <a:pt x="19990" y="18924"/>
                      <a:pt x="19880" y="18399"/>
                    </a:cubicBezTo>
                    <a:lnTo>
                      <a:pt x="137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6" name="Google Shape;1046;p27"/>
              <p:cNvSpPr/>
              <p:nvPr/>
            </p:nvSpPr>
            <p:spPr>
              <a:xfrm>
                <a:off x="4166450" y="1383750"/>
                <a:ext cx="497000" cy="494275"/>
              </a:xfrm>
              <a:custGeom>
                <a:avLst/>
                <a:gdLst/>
                <a:ahLst/>
                <a:cxnLst/>
                <a:rect l="l" t="t" r="r" b="b"/>
                <a:pathLst>
                  <a:path w="19880" h="19771" extrusionOk="0">
                    <a:moveTo>
                      <a:pt x="0" y="1"/>
                    </a:moveTo>
                    <a:lnTo>
                      <a:pt x="0" y="1371"/>
                    </a:lnTo>
                    <a:lnTo>
                      <a:pt x="18611" y="19770"/>
                    </a:lnTo>
                    <a:lnTo>
                      <a:pt x="19880" y="19770"/>
                    </a:ln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7" name="Google Shape;1047;p27"/>
              <p:cNvSpPr/>
              <p:nvPr/>
            </p:nvSpPr>
            <p:spPr>
              <a:xfrm>
                <a:off x="4169200" y="1444450"/>
                <a:ext cx="433575" cy="431025"/>
              </a:xfrm>
              <a:custGeom>
                <a:avLst/>
                <a:gdLst/>
                <a:ahLst/>
                <a:cxnLst/>
                <a:rect l="l" t="t" r="r" b="b"/>
                <a:pathLst>
                  <a:path w="17343" h="17241" extrusionOk="0">
                    <a:moveTo>
                      <a:pt x="0" y="1"/>
                    </a:moveTo>
                    <a:lnTo>
                      <a:pt x="0" y="1"/>
                    </a:lnTo>
                    <a:cubicBezTo>
                      <a:pt x="102" y="534"/>
                      <a:pt x="102" y="1058"/>
                      <a:pt x="212" y="1591"/>
                    </a:cubicBezTo>
                    <a:lnTo>
                      <a:pt x="15752" y="17029"/>
                    </a:lnTo>
                    <a:cubicBezTo>
                      <a:pt x="16285" y="17131"/>
                      <a:pt x="16809" y="17131"/>
                      <a:pt x="17342" y="17241"/>
                    </a:cubicBez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8" name="Google Shape;1048;p27"/>
              <p:cNvSpPr/>
              <p:nvPr/>
            </p:nvSpPr>
            <p:spPr>
              <a:xfrm>
                <a:off x="4222075" y="1613650"/>
                <a:ext cx="211500" cy="211500"/>
              </a:xfrm>
              <a:custGeom>
                <a:avLst/>
                <a:gdLst/>
                <a:ahLst/>
                <a:cxnLst/>
                <a:rect l="l" t="t" r="r" b="b"/>
                <a:pathLst>
                  <a:path w="8460" h="8460" extrusionOk="0">
                    <a:moveTo>
                      <a:pt x="0" y="0"/>
                    </a:moveTo>
                    <a:lnTo>
                      <a:pt x="0" y="0"/>
                    </a:lnTo>
                    <a:cubicBezTo>
                      <a:pt x="846" y="1802"/>
                      <a:pt x="2115" y="3384"/>
                      <a:pt x="3595" y="4864"/>
                    </a:cubicBezTo>
                    <a:cubicBezTo>
                      <a:pt x="5076" y="6345"/>
                      <a:pt x="6658" y="7512"/>
                      <a:pt x="8460" y="8460"/>
                    </a:cubicBez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9" name="Google Shape;1049;p27"/>
              <p:cNvSpPr/>
              <p:nvPr/>
            </p:nvSpPr>
            <p:spPr>
              <a:xfrm>
                <a:off x="4346200" y="992525"/>
                <a:ext cx="705975" cy="703200"/>
              </a:xfrm>
              <a:custGeom>
                <a:avLst/>
                <a:gdLst/>
                <a:ahLst/>
                <a:cxnLst/>
                <a:rect l="l" t="t" r="r" b="b"/>
                <a:pathLst>
                  <a:path w="28239" h="28128" extrusionOk="0">
                    <a:moveTo>
                      <a:pt x="745" y="0"/>
                    </a:moveTo>
                    <a:cubicBezTo>
                      <a:pt x="424" y="212"/>
                      <a:pt x="212" y="423"/>
                      <a:pt x="1" y="635"/>
                    </a:cubicBezTo>
                    <a:lnTo>
                      <a:pt x="27705" y="28127"/>
                    </a:lnTo>
                    <a:cubicBezTo>
                      <a:pt x="27917" y="27806"/>
                      <a:pt x="28027" y="27595"/>
                      <a:pt x="28238" y="27383"/>
                    </a:cubicBezTo>
                    <a:lnTo>
                      <a:pt x="74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0" name="Google Shape;1050;p27"/>
              <p:cNvSpPr/>
              <p:nvPr/>
            </p:nvSpPr>
            <p:spPr>
              <a:xfrm>
                <a:off x="4592175" y="897350"/>
                <a:ext cx="552425" cy="549875"/>
              </a:xfrm>
              <a:custGeom>
                <a:avLst/>
                <a:gdLst/>
                <a:ahLst/>
                <a:cxnLst/>
                <a:rect l="l" t="t" r="r" b="b"/>
                <a:pathLst>
                  <a:path w="22097" h="21995" extrusionOk="0">
                    <a:moveTo>
                      <a:pt x="1159" y="0"/>
                    </a:moveTo>
                    <a:cubicBezTo>
                      <a:pt x="846" y="102"/>
                      <a:pt x="423" y="102"/>
                      <a:pt x="0" y="212"/>
                    </a:cubicBezTo>
                    <a:lnTo>
                      <a:pt x="21995" y="21995"/>
                    </a:lnTo>
                    <a:cubicBezTo>
                      <a:pt x="22096" y="21572"/>
                      <a:pt x="22096" y="21149"/>
                      <a:pt x="22096" y="20726"/>
                    </a:cubicBezTo>
                    <a:lnTo>
                      <a:pt x="115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1" name="Google Shape;1051;p27"/>
              <p:cNvSpPr/>
              <p:nvPr/>
            </p:nvSpPr>
            <p:spPr>
              <a:xfrm>
                <a:off x="4708475" y="899875"/>
                <a:ext cx="433575" cy="431050"/>
              </a:xfrm>
              <a:custGeom>
                <a:avLst/>
                <a:gdLst/>
                <a:ahLst/>
                <a:cxnLst/>
                <a:rect l="l" t="t" r="r" b="b"/>
                <a:pathLst>
                  <a:path w="17343" h="17242" extrusionOk="0">
                    <a:moveTo>
                      <a:pt x="1" y="1"/>
                    </a:moveTo>
                    <a:lnTo>
                      <a:pt x="17343" y="17241"/>
                    </a:lnTo>
                    <a:cubicBezTo>
                      <a:pt x="17343" y="16708"/>
                      <a:pt x="17233" y="16184"/>
                      <a:pt x="17131" y="15651"/>
                    </a:cubicBezTo>
                    <a:lnTo>
                      <a:pt x="1583" y="212"/>
                    </a:lnTo>
                    <a:cubicBezTo>
                      <a:pt x="1058" y="111"/>
                      <a:pt x="525" y="111"/>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2" name="Google Shape;1052;p27"/>
              <p:cNvSpPr/>
              <p:nvPr/>
            </p:nvSpPr>
            <p:spPr>
              <a:xfrm>
                <a:off x="4541825" y="905175"/>
                <a:ext cx="597475" cy="592175"/>
              </a:xfrm>
              <a:custGeom>
                <a:avLst/>
                <a:gdLst/>
                <a:ahLst/>
                <a:cxnLst/>
                <a:rect l="l" t="t" r="r" b="b"/>
                <a:pathLst>
                  <a:path w="23899" h="23687" extrusionOk="0">
                    <a:moveTo>
                      <a:pt x="1168" y="0"/>
                    </a:moveTo>
                    <a:cubicBezTo>
                      <a:pt x="745" y="110"/>
                      <a:pt x="424" y="110"/>
                      <a:pt x="1" y="212"/>
                    </a:cubicBezTo>
                    <a:lnTo>
                      <a:pt x="23687" y="23687"/>
                    </a:lnTo>
                    <a:cubicBezTo>
                      <a:pt x="23797" y="23264"/>
                      <a:pt x="23797" y="22951"/>
                      <a:pt x="23899" y="22528"/>
                    </a:cubicBezTo>
                    <a:lnTo>
                      <a:pt x="116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3" name="Google Shape;1053;p27"/>
              <p:cNvSpPr/>
              <p:nvPr/>
            </p:nvSpPr>
            <p:spPr>
              <a:xfrm>
                <a:off x="4782500" y="913200"/>
                <a:ext cx="346225" cy="343700"/>
              </a:xfrm>
              <a:custGeom>
                <a:avLst/>
                <a:gdLst/>
                <a:ahLst/>
                <a:cxnLst/>
                <a:rect l="l" t="t" r="r" b="b"/>
                <a:pathLst>
                  <a:path w="13849" h="13748" extrusionOk="0">
                    <a:moveTo>
                      <a:pt x="1" y="1"/>
                    </a:moveTo>
                    <a:lnTo>
                      <a:pt x="13849" y="13747"/>
                    </a:lnTo>
                    <a:lnTo>
                      <a:pt x="13214" y="11844"/>
                    </a:lnTo>
                    <a:lnTo>
                      <a:pt x="2005" y="635"/>
                    </a:lnTo>
                    <a:cubicBezTo>
                      <a:pt x="1269" y="424"/>
                      <a:pt x="635" y="212"/>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4" name="Google Shape;1054;p27"/>
              <p:cNvSpPr/>
              <p:nvPr/>
            </p:nvSpPr>
            <p:spPr>
              <a:xfrm>
                <a:off x="4877675" y="950225"/>
                <a:ext cx="214050" cy="211500"/>
              </a:xfrm>
              <a:custGeom>
                <a:avLst/>
                <a:gdLst/>
                <a:ahLst/>
                <a:cxnLst/>
                <a:rect l="l" t="t" r="r" b="b"/>
                <a:pathLst>
                  <a:path w="8562" h="8460" extrusionOk="0">
                    <a:moveTo>
                      <a:pt x="0" y="0"/>
                    </a:moveTo>
                    <a:lnTo>
                      <a:pt x="8561" y="8460"/>
                    </a:lnTo>
                    <a:cubicBezTo>
                      <a:pt x="7614" y="6658"/>
                      <a:pt x="6446" y="5076"/>
                      <a:pt x="4966" y="3595"/>
                    </a:cubicBezTo>
                    <a:cubicBezTo>
                      <a:pt x="3486" y="2115"/>
                      <a:pt x="1794" y="948"/>
                      <a:pt x="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5" name="Google Shape;1055;p27"/>
              <p:cNvSpPr/>
              <p:nvPr/>
            </p:nvSpPr>
            <p:spPr>
              <a:xfrm>
                <a:off x="4314475" y="1021475"/>
                <a:ext cx="711250" cy="705975"/>
              </a:xfrm>
              <a:custGeom>
                <a:avLst/>
                <a:gdLst/>
                <a:ahLst/>
                <a:cxnLst/>
                <a:rect l="l" t="t" r="r" b="b"/>
                <a:pathLst>
                  <a:path w="28450" h="28239" extrusionOk="0">
                    <a:moveTo>
                      <a:pt x="635" y="1"/>
                    </a:moveTo>
                    <a:cubicBezTo>
                      <a:pt x="424" y="111"/>
                      <a:pt x="212" y="322"/>
                      <a:pt x="1" y="635"/>
                    </a:cubicBezTo>
                    <a:lnTo>
                      <a:pt x="27815" y="28238"/>
                    </a:lnTo>
                    <a:cubicBezTo>
                      <a:pt x="28027" y="27917"/>
                      <a:pt x="28238" y="27705"/>
                      <a:pt x="28450" y="27494"/>
                    </a:cubicBezTo>
                    <a:lnTo>
                      <a:pt x="63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6" name="Google Shape;1056;p27"/>
              <p:cNvSpPr/>
              <p:nvPr/>
            </p:nvSpPr>
            <p:spPr>
              <a:xfrm>
                <a:off x="4285500" y="1047925"/>
                <a:ext cx="711050" cy="705950"/>
              </a:xfrm>
              <a:custGeom>
                <a:avLst/>
                <a:gdLst/>
                <a:ahLst/>
                <a:cxnLst/>
                <a:rect l="l" t="t" r="r" b="b"/>
                <a:pathLst>
                  <a:path w="28442" h="28238" extrusionOk="0">
                    <a:moveTo>
                      <a:pt x="635" y="0"/>
                    </a:moveTo>
                    <a:cubicBezTo>
                      <a:pt x="424" y="322"/>
                      <a:pt x="212" y="533"/>
                      <a:pt x="1" y="745"/>
                    </a:cubicBezTo>
                    <a:lnTo>
                      <a:pt x="27807" y="28238"/>
                    </a:lnTo>
                    <a:cubicBezTo>
                      <a:pt x="28018" y="28128"/>
                      <a:pt x="28230" y="27916"/>
                      <a:pt x="28441" y="2760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7" name="Google Shape;1057;p27"/>
              <p:cNvSpPr/>
              <p:nvPr/>
            </p:nvSpPr>
            <p:spPr>
              <a:xfrm>
                <a:off x="4377925" y="971375"/>
                <a:ext cx="697925" cy="689875"/>
              </a:xfrm>
              <a:custGeom>
                <a:avLst/>
                <a:gdLst/>
                <a:ahLst/>
                <a:cxnLst/>
                <a:rect l="l" t="t" r="r" b="b"/>
                <a:pathLst>
                  <a:path w="27917" h="27595" extrusionOk="0">
                    <a:moveTo>
                      <a:pt x="847" y="0"/>
                    </a:moveTo>
                    <a:cubicBezTo>
                      <a:pt x="534" y="102"/>
                      <a:pt x="322" y="313"/>
                      <a:pt x="1" y="423"/>
                    </a:cubicBezTo>
                    <a:lnTo>
                      <a:pt x="27392" y="27595"/>
                    </a:lnTo>
                    <a:cubicBezTo>
                      <a:pt x="27604" y="27282"/>
                      <a:pt x="27705" y="27070"/>
                      <a:pt x="27917" y="26749"/>
                    </a:cubicBezTo>
                    <a:lnTo>
                      <a:pt x="84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8" name="Google Shape;1058;p27"/>
              <p:cNvSpPr/>
              <p:nvPr/>
            </p:nvSpPr>
            <p:spPr>
              <a:xfrm>
                <a:off x="4414950" y="950225"/>
                <a:ext cx="682050" cy="674025"/>
              </a:xfrm>
              <a:custGeom>
                <a:avLst/>
                <a:gdLst/>
                <a:ahLst/>
                <a:cxnLst/>
                <a:rect l="l" t="t" r="r" b="b"/>
                <a:pathLst>
                  <a:path w="27282" h="26961" extrusionOk="0">
                    <a:moveTo>
                      <a:pt x="846" y="0"/>
                    </a:moveTo>
                    <a:cubicBezTo>
                      <a:pt x="533" y="102"/>
                      <a:pt x="322" y="212"/>
                      <a:pt x="0" y="423"/>
                    </a:cubicBezTo>
                    <a:lnTo>
                      <a:pt x="26859" y="26960"/>
                    </a:lnTo>
                    <a:cubicBezTo>
                      <a:pt x="26969" y="26647"/>
                      <a:pt x="27180" y="26436"/>
                      <a:pt x="27282" y="26114"/>
                    </a:cubicBezTo>
                    <a:lnTo>
                      <a:pt x="84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9" name="Google Shape;1059;p27"/>
              <p:cNvSpPr/>
              <p:nvPr/>
            </p:nvSpPr>
            <p:spPr>
              <a:xfrm>
                <a:off x="4454700" y="931600"/>
                <a:ext cx="660925" cy="653100"/>
              </a:xfrm>
              <a:custGeom>
                <a:avLst/>
                <a:gdLst/>
                <a:ahLst/>
                <a:cxnLst/>
                <a:rect l="l" t="t" r="r" b="b"/>
                <a:pathLst>
                  <a:path w="26437" h="26124" extrusionOk="0">
                    <a:moveTo>
                      <a:pt x="948" y="1"/>
                    </a:moveTo>
                    <a:lnTo>
                      <a:pt x="0" y="322"/>
                    </a:lnTo>
                    <a:lnTo>
                      <a:pt x="26013" y="26123"/>
                    </a:lnTo>
                    <a:cubicBezTo>
                      <a:pt x="26115" y="25802"/>
                      <a:pt x="26225" y="25489"/>
                      <a:pt x="26436" y="25167"/>
                    </a:cubicBezTo>
                    <a:lnTo>
                      <a:pt x="94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0" name="Google Shape;1060;p27"/>
              <p:cNvSpPr/>
              <p:nvPr/>
            </p:nvSpPr>
            <p:spPr>
              <a:xfrm>
                <a:off x="4497000" y="915750"/>
                <a:ext cx="631725" cy="626650"/>
              </a:xfrm>
              <a:custGeom>
                <a:avLst/>
                <a:gdLst/>
                <a:ahLst/>
                <a:cxnLst/>
                <a:rect l="l" t="t" r="r" b="b"/>
                <a:pathLst>
                  <a:path w="25269" h="25066" extrusionOk="0">
                    <a:moveTo>
                      <a:pt x="948" y="0"/>
                    </a:moveTo>
                    <a:lnTo>
                      <a:pt x="0" y="322"/>
                    </a:lnTo>
                    <a:lnTo>
                      <a:pt x="24956" y="25065"/>
                    </a:lnTo>
                    <a:lnTo>
                      <a:pt x="25269" y="24110"/>
                    </a:lnTo>
                    <a:lnTo>
                      <a:pt x="94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061" name="Google Shape;1061;p27"/>
          <p:cNvGrpSpPr/>
          <p:nvPr/>
        </p:nvGrpSpPr>
        <p:grpSpPr>
          <a:xfrm>
            <a:off x="8468096" y="-4"/>
            <a:ext cx="675898" cy="633990"/>
            <a:chOff x="731675" y="1636850"/>
            <a:chExt cx="805600" cy="755650"/>
          </a:xfrm>
        </p:grpSpPr>
        <p:sp>
          <p:nvSpPr>
            <p:cNvPr id="1062" name="Google Shape;1062;p27"/>
            <p:cNvSpPr/>
            <p:nvPr/>
          </p:nvSpPr>
          <p:spPr>
            <a:xfrm>
              <a:off x="731675" y="1636850"/>
              <a:ext cx="105950" cy="108875"/>
            </a:xfrm>
            <a:custGeom>
              <a:avLst/>
              <a:gdLst/>
              <a:ahLst/>
              <a:cxnLst/>
              <a:rect l="l" t="t" r="r" b="b"/>
              <a:pathLst>
                <a:path w="4238" h="4355" extrusionOk="0">
                  <a:moveTo>
                    <a:pt x="2115" y="1"/>
                  </a:moveTo>
                  <a:cubicBezTo>
                    <a:pt x="892" y="1"/>
                    <a:pt x="0" y="1009"/>
                    <a:pt x="0" y="2231"/>
                  </a:cubicBezTo>
                  <a:cubicBezTo>
                    <a:pt x="0" y="3346"/>
                    <a:pt x="892"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3" name="Google Shape;1063;p27"/>
            <p:cNvSpPr/>
            <p:nvPr/>
          </p:nvSpPr>
          <p:spPr>
            <a:xfrm>
              <a:off x="731675" y="1834900"/>
              <a:ext cx="105950" cy="108650"/>
            </a:xfrm>
            <a:custGeom>
              <a:avLst/>
              <a:gdLst/>
              <a:ahLst/>
              <a:cxnLst/>
              <a:rect l="l" t="t" r="r" b="b"/>
              <a:pathLst>
                <a:path w="4238" h="4346" extrusionOk="0">
                  <a:moveTo>
                    <a:pt x="2115" y="1"/>
                  </a:moveTo>
                  <a:cubicBezTo>
                    <a:pt x="892" y="1"/>
                    <a:pt x="0" y="1000"/>
                    <a:pt x="0" y="2115"/>
                  </a:cubicBezTo>
                  <a:cubicBezTo>
                    <a:pt x="0" y="3346"/>
                    <a:pt x="892"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4" name="Google Shape;1064;p27"/>
            <p:cNvSpPr/>
            <p:nvPr/>
          </p:nvSpPr>
          <p:spPr>
            <a:xfrm>
              <a:off x="731675" y="2069075"/>
              <a:ext cx="105950" cy="108650"/>
            </a:xfrm>
            <a:custGeom>
              <a:avLst/>
              <a:gdLst/>
              <a:ahLst/>
              <a:cxnLst/>
              <a:rect l="l" t="t" r="r" b="b"/>
              <a:pathLst>
                <a:path w="4238" h="4346" extrusionOk="0">
                  <a:moveTo>
                    <a:pt x="2115" y="1"/>
                  </a:moveTo>
                  <a:cubicBezTo>
                    <a:pt x="892" y="1"/>
                    <a:pt x="0" y="1000"/>
                    <a:pt x="0" y="2231"/>
                  </a:cubicBezTo>
                  <a:cubicBezTo>
                    <a:pt x="0" y="3346"/>
                    <a:pt x="892"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5" name="Google Shape;1065;p27"/>
            <p:cNvSpPr/>
            <p:nvPr/>
          </p:nvSpPr>
          <p:spPr>
            <a:xfrm>
              <a:off x="731675" y="2283625"/>
              <a:ext cx="105950" cy="108875"/>
            </a:xfrm>
            <a:custGeom>
              <a:avLst/>
              <a:gdLst/>
              <a:ahLst/>
              <a:cxnLst/>
              <a:rect l="l" t="t" r="r" b="b"/>
              <a:pathLst>
                <a:path w="4238" h="4355" extrusionOk="0">
                  <a:moveTo>
                    <a:pt x="2115" y="1"/>
                  </a:moveTo>
                  <a:cubicBezTo>
                    <a:pt x="892" y="1"/>
                    <a:pt x="0" y="1009"/>
                    <a:pt x="0" y="2124"/>
                  </a:cubicBezTo>
                  <a:cubicBezTo>
                    <a:pt x="0" y="3346"/>
                    <a:pt x="892"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6" name="Google Shape;1066;p27"/>
            <p:cNvSpPr/>
            <p:nvPr/>
          </p:nvSpPr>
          <p:spPr>
            <a:xfrm>
              <a:off x="971425" y="1636850"/>
              <a:ext cx="105950" cy="108875"/>
            </a:xfrm>
            <a:custGeom>
              <a:avLst/>
              <a:gdLst/>
              <a:ahLst/>
              <a:cxnLst/>
              <a:rect l="l" t="t" r="r" b="b"/>
              <a:pathLst>
                <a:path w="4238" h="4355" extrusionOk="0">
                  <a:moveTo>
                    <a:pt x="2115" y="1"/>
                  </a:moveTo>
                  <a:cubicBezTo>
                    <a:pt x="893" y="1"/>
                    <a:pt x="0" y="1009"/>
                    <a:pt x="0" y="2231"/>
                  </a:cubicBezTo>
                  <a:cubicBezTo>
                    <a:pt x="0" y="3346"/>
                    <a:pt x="893"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7" name="Google Shape;1067;p27"/>
            <p:cNvSpPr/>
            <p:nvPr/>
          </p:nvSpPr>
          <p:spPr>
            <a:xfrm>
              <a:off x="971425" y="1834900"/>
              <a:ext cx="105950" cy="108650"/>
            </a:xfrm>
            <a:custGeom>
              <a:avLst/>
              <a:gdLst/>
              <a:ahLst/>
              <a:cxnLst/>
              <a:rect l="l" t="t" r="r" b="b"/>
              <a:pathLst>
                <a:path w="4238" h="4346" extrusionOk="0">
                  <a:moveTo>
                    <a:pt x="2115" y="1"/>
                  </a:moveTo>
                  <a:cubicBezTo>
                    <a:pt x="893" y="1"/>
                    <a:pt x="0" y="1000"/>
                    <a:pt x="0" y="2115"/>
                  </a:cubicBezTo>
                  <a:cubicBezTo>
                    <a:pt x="0" y="3346"/>
                    <a:pt x="893"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8" name="Google Shape;1068;p27"/>
            <p:cNvSpPr/>
            <p:nvPr/>
          </p:nvSpPr>
          <p:spPr>
            <a:xfrm>
              <a:off x="971425" y="2069075"/>
              <a:ext cx="105950" cy="108650"/>
            </a:xfrm>
            <a:custGeom>
              <a:avLst/>
              <a:gdLst/>
              <a:ahLst/>
              <a:cxnLst/>
              <a:rect l="l" t="t" r="r" b="b"/>
              <a:pathLst>
                <a:path w="4238" h="4346" extrusionOk="0">
                  <a:moveTo>
                    <a:pt x="2115" y="1"/>
                  </a:moveTo>
                  <a:cubicBezTo>
                    <a:pt x="893" y="1"/>
                    <a:pt x="0" y="1000"/>
                    <a:pt x="0" y="2231"/>
                  </a:cubicBezTo>
                  <a:cubicBezTo>
                    <a:pt x="0" y="3346"/>
                    <a:pt x="893"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9" name="Google Shape;1069;p27"/>
            <p:cNvSpPr/>
            <p:nvPr/>
          </p:nvSpPr>
          <p:spPr>
            <a:xfrm>
              <a:off x="971425" y="2283625"/>
              <a:ext cx="105950" cy="108875"/>
            </a:xfrm>
            <a:custGeom>
              <a:avLst/>
              <a:gdLst/>
              <a:ahLst/>
              <a:cxnLst/>
              <a:rect l="l" t="t" r="r" b="b"/>
              <a:pathLst>
                <a:path w="4238" h="4355" extrusionOk="0">
                  <a:moveTo>
                    <a:pt x="2115" y="1"/>
                  </a:moveTo>
                  <a:cubicBezTo>
                    <a:pt x="893" y="1"/>
                    <a:pt x="0" y="1009"/>
                    <a:pt x="0" y="2124"/>
                  </a:cubicBezTo>
                  <a:cubicBezTo>
                    <a:pt x="0" y="3346"/>
                    <a:pt x="893"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0" name="Google Shape;1070;p27"/>
            <p:cNvSpPr/>
            <p:nvPr/>
          </p:nvSpPr>
          <p:spPr>
            <a:xfrm>
              <a:off x="1202700" y="1636850"/>
              <a:ext cx="105975" cy="108875"/>
            </a:xfrm>
            <a:custGeom>
              <a:avLst/>
              <a:gdLst/>
              <a:ahLst/>
              <a:cxnLst/>
              <a:rect l="l" t="t" r="r" b="b"/>
              <a:pathLst>
                <a:path w="4239" h="4355" extrusionOk="0">
                  <a:moveTo>
                    <a:pt x="2124" y="1"/>
                  </a:moveTo>
                  <a:cubicBezTo>
                    <a:pt x="893" y="1"/>
                    <a:pt x="1" y="1009"/>
                    <a:pt x="1" y="2231"/>
                  </a:cubicBezTo>
                  <a:cubicBezTo>
                    <a:pt x="1" y="3346"/>
                    <a:pt x="893" y="4354"/>
                    <a:pt x="2124" y="4354"/>
                  </a:cubicBezTo>
                  <a:cubicBezTo>
                    <a:pt x="3346" y="4354"/>
                    <a:pt x="4238" y="3346"/>
                    <a:pt x="4238" y="2231"/>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1" name="Google Shape;1071;p27"/>
            <p:cNvSpPr/>
            <p:nvPr/>
          </p:nvSpPr>
          <p:spPr>
            <a:xfrm>
              <a:off x="1202700" y="1834900"/>
              <a:ext cx="105975" cy="108650"/>
            </a:xfrm>
            <a:custGeom>
              <a:avLst/>
              <a:gdLst/>
              <a:ahLst/>
              <a:cxnLst/>
              <a:rect l="l" t="t" r="r" b="b"/>
              <a:pathLst>
                <a:path w="4239" h="4346" extrusionOk="0">
                  <a:moveTo>
                    <a:pt x="2124" y="1"/>
                  </a:moveTo>
                  <a:cubicBezTo>
                    <a:pt x="893" y="1"/>
                    <a:pt x="1" y="1000"/>
                    <a:pt x="1" y="2115"/>
                  </a:cubicBezTo>
                  <a:cubicBezTo>
                    <a:pt x="1" y="3346"/>
                    <a:pt x="893" y="4345"/>
                    <a:pt x="2124" y="4345"/>
                  </a:cubicBezTo>
                  <a:cubicBezTo>
                    <a:pt x="3346" y="4345"/>
                    <a:pt x="4238" y="3346"/>
                    <a:pt x="4238" y="2115"/>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2" name="Google Shape;1072;p27"/>
            <p:cNvSpPr/>
            <p:nvPr/>
          </p:nvSpPr>
          <p:spPr>
            <a:xfrm>
              <a:off x="1202700" y="2069075"/>
              <a:ext cx="105975" cy="108650"/>
            </a:xfrm>
            <a:custGeom>
              <a:avLst/>
              <a:gdLst/>
              <a:ahLst/>
              <a:cxnLst/>
              <a:rect l="l" t="t" r="r" b="b"/>
              <a:pathLst>
                <a:path w="4239" h="4346" extrusionOk="0">
                  <a:moveTo>
                    <a:pt x="2124" y="1"/>
                  </a:moveTo>
                  <a:cubicBezTo>
                    <a:pt x="893" y="1"/>
                    <a:pt x="1" y="1000"/>
                    <a:pt x="1" y="2231"/>
                  </a:cubicBezTo>
                  <a:cubicBezTo>
                    <a:pt x="1" y="3346"/>
                    <a:pt x="893" y="4345"/>
                    <a:pt x="2124" y="4345"/>
                  </a:cubicBezTo>
                  <a:cubicBezTo>
                    <a:pt x="3346" y="4345"/>
                    <a:pt x="4238" y="3346"/>
                    <a:pt x="4238" y="2231"/>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3" name="Google Shape;1073;p27"/>
            <p:cNvSpPr/>
            <p:nvPr/>
          </p:nvSpPr>
          <p:spPr>
            <a:xfrm>
              <a:off x="1202700" y="2283625"/>
              <a:ext cx="105975" cy="108875"/>
            </a:xfrm>
            <a:custGeom>
              <a:avLst/>
              <a:gdLst/>
              <a:ahLst/>
              <a:cxnLst/>
              <a:rect l="l" t="t" r="r" b="b"/>
              <a:pathLst>
                <a:path w="4239" h="4355" extrusionOk="0">
                  <a:moveTo>
                    <a:pt x="2124" y="1"/>
                  </a:moveTo>
                  <a:cubicBezTo>
                    <a:pt x="893" y="1"/>
                    <a:pt x="1" y="1009"/>
                    <a:pt x="1" y="2124"/>
                  </a:cubicBezTo>
                  <a:cubicBezTo>
                    <a:pt x="1" y="3346"/>
                    <a:pt x="893" y="4354"/>
                    <a:pt x="2124" y="4354"/>
                  </a:cubicBezTo>
                  <a:cubicBezTo>
                    <a:pt x="3346" y="4354"/>
                    <a:pt x="4238" y="3346"/>
                    <a:pt x="4238" y="2124"/>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4" name="Google Shape;1074;p27"/>
            <p:cNvSpPr/>
            <p:nvPr/>
          </p:nvSpPr>
          <p:spPr>
            <a:xfrm>
              <a:off x="1428625" y="1636850"/>
              <a:ext cx="108650" cy="108875"/>
            </a:xfrm>
            <a:custGeom>
              <a:avLst/>
              <a:gdLst/>
              <a:ahLst/>
              <a:cxnLst/>
              <a:rect l="l" t="t" r="r" b="b"/>
              <a:pathLst>
                <a:path w="4346" h="4355" extrusionOk="0">
                  <a:moveTo>
                    <a:pt x="2231" y="1"/>
                  </a:moveTo>
                  <a:cubicBezTo>
                    <a:pt x="1000" y="1"/>
                    <a:pt x="1" y="1009"/>
                    <a:pt x="1" y="2231"/>
                  </a:cubicBezTo>
                  <a:cubicBezTo>
                    <a:pt x="1" y="3346"/>
                    <a:pt x="1000" y="4354"/>
                    <a:pt x="2231" y="4354"/>
                  </a:cubicBezTo>
                  <a:cubicBezTo>
                    <a:pt x="3346" y="4354"/>
                    <a:pt x="4345" y="3346"/>
                    <a:pt x="4345" y="2231"/>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5" name="Google Shape;1075;p27"/>
            <p:cNvSpPr/>
            <p:nvPr/>
          </p:nvSpPr>
          <p:spPr>
            <a:xfrm>
              <a:off x="1428625" y="1834900"/>
              <a:ext cx="108650" cy="108650"/>
            </a:xfrm>
            <a:custGeom>
              <a:avLst/>
              <a:gdLst/>
              <a:ahLst/>
              <a:cxnLst/>
              <a:rect l="l" t="t" r="r" b="b"/>
              <a:pathLst>
                <a:path w="4346" h="4346" extrusionOk="0">
                  <a:moveTo>
                    <a:pt x="2231" y="1"/>
                  </a:moveTo>
                  <a:cubicBezTo>
                    <a:pt x="1000" y="1"/>
                    <a:pt x="1" y="1000"/>
                    <a:pt x="1" y="2115"/>
                  </a:cubicBezTo>
                  <a:cubicBezTo>
                    <a:pt x="1" y="3346"/>
                    <a:pt x="1000" y="4345"/>
                    <a:pt x="2231" y="4345"/>
                  </a:cubicBezTo>
                  <a:cubicBezTo>
                    <a:pt x="3346" y="4345"/>
                    <a:pt x="4345" y="3346"/>
                    <a:pt x="4345" y="2115"/>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6" name="Google Shape;1076;p27"/>
            <p:cNvSpPr/>
            <p:nvPr/>
          </p:nvSpPr>
          <p:spPr>
            <a:xfrm>
              <a:off x="1428625" y="2069075"/>
              <a:ext cx="108650" cy="108650"/>
            </a:xfrm>
            <a:custGeom>
              <a:avLst/>
              <a:gdLst/>
              <a:ahLst/>
              <a:cxnLst/>
              <a:rect l="l" t="t" r="r" b="b"/>
              <a:pathLst>
                <a:path w="4346" h="4346" extrusionOk="0">
                  <a:moveTo>
                    <a:pt x="2231" y="1"/>
                  </a:moveTo>
                  <a:cubicBezTo>
                    <a:pt x="1000" y="1"/>
                    <a:pt x="1" y="1000"/>
                    <a:pt x="1" y="2231"/>
                  </a:cubicBezTo>
                  <a:cubicBezTo>
                    <a:pt x="1" y="3346"/>
                    <a:pt x="1000" y="4345"/>
                    <a:pt x="2231" y="4345"/>
                  </a:cubicBezTo>
                  <a:cubicBezTo>
                    <a:pt x="3346" y="4345"/>
                    <a:pt x="4345" y="3346"/>
                    <a:pt x="4345" y="2231"/>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7" name="Google Shape;1077;p27"/>
            <p:cNvSpPr/>
            <p:nvPr/>
          </p:nvSpPr>
          <p:spPr>
            <a:xfrm>
              <a:off x="1428625" y="2283625"/>
              <a:ext cx="108650" cy="108875"/>
            </a:xfrm>
            <a:custGeom>
              <a:avLst/>
              <a:gdLst/>
              <a:ahLst/>
              <a:cxnLst/>
              <a:rect l="l" t="t" r="r" b="b"/>
              <a:pathLst>
                <a:path w="4346" h="4355" extrusionOk="0">
                  <a:moveTo>
                    <a:pt x="2231" y="1"/>
                  </a:moveTo>
                  <a:cubicBezTo>
                    <a:pt x="1000" y="1"/>
                    <a:pt x="1" y="1009"/>
                    <a:pt x="1" y="2124"/>
                  </a:cubicBezTo>
                  <a:cubicBezTo>
                    <a:pt x="1" y="3346"/>
                    <a:pt x="1000" y="4354"/>
                    <a:pt x="2231" y="4354"/>
                  </a:cubicBezTo>
                  <a:cubicBezTo>
                    <a:pt x="3346" y="4354"/>
                    <a:pt x="4345" y="3346"/>
                    <a:pt x="4345" y="2124"/>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78" name="Google Shape;1078;p27"/>
          <p:cNvSpPr/>
          <p:nvPr/>
        </p:nvSpPr>
        <p:spPr>
          <a:xfrm>
            <a:off x="3344673" y="2053243"/>
            <a:ext cx="1189202" cy="86371"/>
          </a:xfrm>
          <a:custGeom>
            <a:avLst/>
            <a:gdLst/>
            <a:ahLst/>
            <a:cxnLst/>
            <a:rect l="l" t="t" r="r" b="b"/>
            <a:pathLst>
              <a:path w="9803" h="712" extrusionOk="0">
                <a:moveTo>
                  <a:pt x="7551" y="0"/>
                </a:moveTo>
                <a:cubicBezTo>
                  <a:pt x="7255" y="31"/>
                  <a:pt x="6931" y="31"/>
                  <a:pt x="6635" y="31"/>
                </a:cubicBezTo>
                <a:lnTo>
                  <a:pt x="3583" y="31"/>
                </a:lnTo>
                <a:cubicBezTo>
                  <a:pt x="3140" y="31"/>
                  <a:pt x="2694" y="60"/>
                  <a:pt x="2280" y="60"/>
                </a:cubicBezTo>
                <a:lnTo>
                  <a:pt x="296" y="60"/>
                </a:lnTo>
                <a:cubicBezTo>
                  <a:pt x="119" y="91"/>
                  <a:pt x="0" y="237"/>
                  <a:pt x="0" y="387"/>
                </a:cubicBezTo>
                <a:cubicBezTo>
                  <a:pt x="0" y="564"/>
                  <a:pt x="147" y="711"/>
                  <a:pt x="356" y="711"/>
                </a:cubicBezTo>
                <a:lnTo>
                  <a:pt x="739" y="711"/>
                </a:lnTo>
                <a:cubicBezTo>
                  <a:pt x="1007" y="711"/>
                  <a:pt x="1273" y="683"/>
                  <a:pt x="1509" y="683"/>
                </a:cubicBezTo>
                <a:lnTo>
                  <a:pt x="7227" y="683"/>
                </a:lnTo>
                <a:cubicBezTo>
                  <a:pt x="7523" y="652"/>
                  <a:pt x="7819" y="652"/>
                  <a:pt x="8115" y="652"/>
                </a:cubicBezTo>
                <a:lnTo>
                  <a:pt x="9359" y="652"/>
                </a:lnTo>
                <a:cubicBezTo>
                  <a:pt x="9419" y="652"/>
                  <a:pt x="9478" y="652"/>
                  <a:pt x="9537" y="624"/>
                </a:cubicBezTo>
                <a:cubicBezTo>
                  <a:pt x="9684" y="593"/>
                  <a:pt x="9802" y="474"/>
                  <a:pt x="9802" y="327"/>
                </a:cubicBezTo>
                <a:cubicBezTo>
                  <a:pt x="9802" y="209"/>
                  <a:pt x="9715" y="91"/>
                  <a:pt x="9596" y="31"/>
                </a:cubicBezTo>
                <a:cubicBezTo>
                  <a:pt x="9565" y="31"/>
                  <a:pt x="9537" y="0"/>
                  <a:pt x="95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79" name="Google Shape;1079;p27"/>
          <p:cNvGrpSpPr/>
          <p:nvPr/>
        </p:nvGrpSpPr>
        <p:grpSpPr>
          <a:xfrm>
            <a:off x="0" y="9513"/>
            <a:ext cx="914700" cy="1059975"/>
            <a:chOff x="248675" y="2139825"/>
            <a:chExt cx="914700" cy="1059975"/>
          </a:xfrm>
        </p:grpSpPr>
        <p:sp>
          <p:nvSpPr>
            <p:cNvPr id="1080" name="Google Shape;1080;p27"/>
            <p:cNvSpPr/>
            <p:nvPr/>
          </p:nvSpPr>
          <p:spPr>
            <a:xfrm>
              <a:off x="521075" y="2298425"/>
              <a:ext cx="31750" cy="742750"/>
            </a:xfrm>
            <a:custGeom>
              <a:avLst/>
              <a:gdLst/>
              <a:ahLst/>
              <a:cxnLst/>
              <a:rect l="l" t="t" r="r" b="b"/>
              <a:pathLst>
                <a:path w="1270" h="29710" extrusionOk="0">
                  <a:moveTo>
                    <a:pt x="1" y="1"/>
                  </a:moveTo>
                  <a:lnTo>
                    <a:pt x="1" y="29710"/>
                  </a:lnTo>
                  <a:lnTo>
                    <a:pt x="1270" y="28974"/>
                  </a:lnTo>
                  <a:lnTo>
                    <a:pt x="1270" y="737"/>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1" name="Google Shape;1081;p27"/>
            <p:cNvSpPr/>
            <p:nvPr/>
          </p:nvSpPr>
          <p:spPr>
            <a:xfrm>
              <a:off x="576500" y="2330150"/>
              <a:ext cx="31725" cy="679325"/>
            </a:xfrm>
            <a:custGeom>
              <a:avLst/>
              <a:gdLst/>
              <a:ahLst/>
              <a:cxnLst/>
              <a:rect l="l" t="t" r="r" b="b"/>
              <a:pathLst>
                <a:path w="1269" h="27173" extrusionOk="0">
                  <a:moveTo>
                    <a:pt x="0" y="1"/>
                  </a:moveTo>
                  <a:lnTo>
                    <a:pt x="0" y="27172"/>
                  </a:lnTo>
                  <a:lnTo>
                    <a:pt x="1269" y="26436"/>
                  </a:lnTo>
                  <a:lnTo>
                    <a:pt x="1269" y="737"/>
                  </a:lnTo>
                  <a:lnTo>
                    <a:pt x="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2" name="Google Shape;1082;p27"/>
            <p:cNvSpPr/>
            <p:nvPr/>
          </p:nvSpPr>
          <p:spPr>
            <a:xfrm>
              <a:off x="1078775" y="2620950"/>
              <a:ext cx="31750" cy="97725"/>
            </a:xfrm>
            <a:custGeom>
              <a:avLst/>
              <a:gdLst/>
              <a:ahLst/>
              <a:cxnLst/>
              <a:rect l="l" t="t" r="r" b="b"/>
              <a:pathLst>
                <a:path w="1270" h="3909" extrusionOk="0">
                  <a:moveTo>
                    <a:pt x="0" y="0"/>
                  </a:moveTo>
                  <a:lnTo>
                    <a:pt x="0" y="3908"/>
                  </a:lnTo>
                  <a:lnTo>
                    <a:pt x="1269" y="3172"/>
                  </a:lnTo>
                  <a:lnTo>
                    <a:pt x="1269" y="736"/>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3" name="Google Shape;1083;p27"/>
            <p:cNvSpPr/>
            <p:nvPr/>
          </p:nvSpPr>
          <p:spPr>
            <a:xfrm>
              <a:off x="632100" y="2361875"/>
              <a:ext cx="31750" cy="613325"/>
            </a:xfrm>
            <a:custGeom>
              <a:avLst/>
              <a:gdLst/>
              <a:ahLst/>
              <a:cxnLst/>
              <a:rect l="l" t="t" r="r" b="b"/>
              <a:pathLst>
                <a:path w="1270" h="24533" extrusionOk="0">
                  <a:moveTo>
                    <a:pt x="1" y="0"/>
                  </a:moveTo>
                  <a:lnTo>
                    <a:pt x="1" y="24533"/>
                  </a:lnTo>
                  <a:lnTo>
                    <a:pt x="1270" y="23788"/>
                  </a:lnTo>
                  <a:lnTo>
                    <a:pt x="1270" y="736"/>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4" name="Google Shape;1084;p27"/>
            <p:cNvSpPr/>
            <p:nvPr/>
          </p:nvSpPr>
          <p:spPr>
            <a:xfrm>
              <a:off x="465450" y="2266700"/>
              <a:ext cx="31750" cy="806200"/>
            </a:xfrm>
            <a:custGeom>
              <a:avLst/>
              <a:gdLst/>
              <a:ahLst/>
              <a:cxnLst/>
              <a:rect l="l" t="t" r="r" b="b"/>
              <a:pathLst>
                <a:path w="1270" h="32248" extrusionOk="0">
                  <a:moveTo>
                    <a:pt x="1" y="1"/>
                  </a:moveTo>
                  <a:lnTo>
                    <a:pt x="1" y="32248"/>
                  </a:lnTo>
                  <a:lnTo>
                    <a:pt x="1270" y="31512"/>
                  </a:lnTo>
                  <a:lnTo>
                    <a:pt x="1270" y="63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5" name="Google Shape;1085;p27"/>
            <p:cNvSpPr/>
            <p:nvPr/>
          </p:nvSpPr>
          <p:spPr>
            <a:xfrm>
              <a:off x="248675" y="2139825"/>
              <a:ext cx="23925" cy="1059975"/>
            </a:xfrm>
            <a:custGeom>
              <a:avLst/>
              <a:gdLst/>
              <a:ahLst/>
              <a:cxnLst/>
              <a:rect l="l" t="t" r="r" b="b"/>
              <a:pathLst>
                <a:path w="957" h="42399" extrusionOk="0">
                  <a:moveTo>
                    <a:pt x="1" y="0"/>
                  </a:moveTo>
                  <a:lnTo>
                    <a:pt x="1" y="42398"/>
                  </a:lnTo>
                  <a:lnTo>
                    <a:pt x="957" y="41764"/>
                  </a:lnTo>
                  <a:lnTo>
                    <a:pt x="957" y="635"/>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6" name="Google Shape;1086;p27"/>
            <p:cNvSpPr/>
            <p:nvPr/>
          </p:nvSpPr>
          <p:spPr>
            <a:xfrm>
              <a:off x="410050" y="2232225"/>
              <a:ext cx="31750" cy="872400"/>
            </a:xfrm>
            <a:custGeom>
              <a:avLst/>
              <a:gdLst/>
              <a:ahLst/>
              <a:cxnLst/>
              <a:rect l="l" t="t" r="r" b="b"/>
              <a:pathLst>
                <a:path w="1270" h="34896" extrusionOk="0">
                  <a:moveTo>
                    <a:pt x="0" y="1"/>
                  </a:moveTo>
                  <a:lnTo>
                    <a:pt x="0" y="34896"/>
                  </a:lnTo>
                  <a:lnTo>
                    <a:pt x="1269" y="34160"/>
                  </a:lnTo>
                  <a:lnTo>
                    <a:pt x="1269" y="745"/>
                  </a:lnTo>
                  <a:lnTo>
                    <a:pt x="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7" name="Google Shape;1087;p27"/>
            <p:cNvSpPr/>
            <p:nvPr/>
          </p:nvSpPr>
          <p:spPr>
            <a:xfrm>
              <a:off x="299025" y="2168800"/>
              <a:ext cx="29000" cy="1002025"/>
            </a:xfrm>
            <a:custGeom>
              <a:avLst/>
              <a:gdLst/>
              <a:ahLst/>
              <a:cxnLst/>
              <a:rect l="l" t="t" r="r" b="b"/>
              <a:pathLst>
                <a:path w="1160" h="40081" extrusionOk="0">
                  <a:moveTo>
                    <a:pt x="0" y="0"/>
                  </a:moveTo>
                  <a:lnTo>
                    <a:pt x="0" y="40081"/>
                  </a:lnTo>
                  <a:lnTo>
                    <a:pt x="1159" y="39336"/>
                  </a:lnTo>
                  <a:lnTo>
                    <a:pt x="1159" y="744"/>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8" name="Google Shape;1088;p27"/>
            <p:cNvSpPr/>
            <p:nvPr/>
          </p:nvSpPr>
          <p:spPr>
            <a:xfrm>
              <a:off x="354425" y="2200500"/>
              <a:ext cx="31750" cy="935850"/>
            </a:xfrm>
            <a:custGeom>
              <a:avLst/>
              <a:gdLst/>
              <a:ahLst/>
              <a:cxnLst/>
              <a:rect l="l" t="t" r="r" b="b"/>
              <a:pathLst>
                <a:path w="1270" h="37434" extrusionOk="0">
                  <a:moveTo>
                    <a:pt x="1" y="1"/>
                  </a:moveTo>
                  <a:lnTo>
                    <a:pt x="1" y="37434"/>
                  </a:lnTo>
                  <a:lnTo>
                    <a:pt x="1270" y="36698"/>
                  </a:lnTo>
                  <a:lnTo>
                    <a:pt x="1270" y="74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9" name="Google Shape;1089;p27"/>
            <p:cNvSpPr/>
            <p:nvPr/>
          </p:nvSpPr>
          <p:spPr>
            <a:xfrm>
              <a:off x="1136925" y="2652675"/>
              <a:ext cx="26450" cy="34275"/>
            </a:xfrm>
            <a:custGeom>
              <a:avLst/>
              <a:gdLst/>
              <a:ahLst/>
              <a:cxnLst/>
              <a:rect l="l" t="t" r="r" b="b"/>
              <a:pathLst>
                <a:path w="1058" h="1371" extrusionOk="0">
                  <a:moveTo>
                    <a:pt x="0" y="0"/>
                  </a:moveTo>
                  <a:lnTo>
                    <a:pt x="0" y="1371"/>
                  </a:lnTo>
                  <a:lnTo>
                    <a:pt x="1058" y="635"/>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0" name="Google Shape;1090;p27"/>
            <p:cNvSpPr/>
            <p:nvPr/>
          </p:nvSpPr>
          <p:spPr>
            <a:xfrm>
              <a:off x="745675" y="2427850"/>
              <a:ext cx="29200" cy="483900"/>
            </a:xfrm>
            <a:custGeom>
              <a:avLst/>
              <a:gdLst/>
              <a:ahLst/>
              <a:cxnLst/>
              <a:rect l="l" t="t" r="r" b="b"/>
              <a:pathLst>
                <a:path w="1168" h="19356" extrusionOk="0">
                  <a:moveTo>
                    <a:pt x="1" y="1"/>
                  </a:moveTo>
                  <a:lnTo>
                    <a:pt x="1" y="19356"/>
                  </a:lnTo>
                  <a:lnTo>
                    <a:pt x="1168" y="18611"/>
                  </a:lnTo>
                  <a:lnTo>
                    <a:pt x="1168" y="63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1" name="Google Shape;1091;p27"/>
            <p:cNvSpPr/>
            <p:nvPr/>
          </p:nvSpPr>
          <p:spPr>
            <a:xfrm>
              <a:off x="856700" y="2491300"/>
              <a:ext cx="31750" cy="357025"/>
            </a:xfrm>
            <a:custGeom>
              <a:avLst/>
              <a:gdLst/>
              <a:ahLst/>
              <a:cxnLst/>
              <a:rect l="l" t="t" r="r" b="b"/>
              <a:pathLst>
                <a:path w="1270" h="14281" extrusionOk="0">
                  <a:moveTo>
                    <a:pt x="1" y="1"/>
                  </a:moveTo>
                  <a:lnTo>
                    <a:pt x="1" y="14280"/>
                  </a:lnTo>
                  <a:lnTo>
                    <a:pt x="1270" y="13536"/>
                  </a:lnTo>
                  <a:lnTo>
                    <a:pt x="1270" y="74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2" name="Google Shape;1092;p27"/>
            <p:cNvSpPr/>
            <p:nvPr/>
          </p:nvSpPr>
          <p:spPr>
            <a:xfrm>
              <a:off x="687525" y="2393600"/>
              <a:ext cx="31750" cy="549875"/>
            </a:xfrm>
            <a:custGeom>
              <a:avLst/>
              <a:gdLst/>
              <a:ahLst/>
              <a:cxnLst/>
              <a:rect l="l" t="t" r="r" b="b"/>
              <a:pathLst>
                <a:path w="1270" h="21995" extrusionOk="0">
                  <a:moveTo>
                    <a:pt x="0" y="0"/>
                  </a:moveTo>
                  <a:lnTo>
                    <a:pt x="0" y="21995"/>
                  </a:lnTo>
                  <a:lnTo>
                    <a:pt x="1269" y="21250"/>
                  </a:lnTo>
                  <a:lnTo>
                    <a:pt x="1269" y="736"/>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3" name="Google Shape;1093;p27"/>
            <p:cNvSpPr/>
            <p:nvPr/>
          </p:nvSpPr>
          <p:spPr>
            <a:xfrm>
              <a:off x="801300" y="2459575"/>
              <a:ext cx="31750" cy="420450"/>
            </a:xfrm>
            <a:custGeom>
              <a:avLst/>
              <a:gdLst/>
              <a:ahLst/>
              <a:cxnLst/>
              <a:rect l="l" t="t" r="r" b="b"/>
              <a:pathLst>
                <a:path w="1270" h="16818" extrusionOk="0">
                  <a:moveTo>
                    <a:pt x="0" y="1"/>
                  </a:moveTo>
                  <a:lnTo>
                    <a:pt x="0" y="16818"/>
                  </a:lnTo>
                  <a:lnTo>
                    <a:pt x="1269" y="16074"/>
                  </a:lnTo>
                  <a:lnTo>
                    <a:pt x="1269" y="745"/>
                  </a:lnTo>
                  <a:lnTo>
                    <a:pt x="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4" name="Google Shape;1094;p27"/>
            <p:cNvSpPr/>
            <p:nvPr/>
          </p:nvSpPr>
          <p:spPr>
            <a:xfrm>
              <a:off x="1023350" y="2589225"/>
              <a:ext cx="31750" cy="161175"/>
            </a:xfrm>
            <a:custGeom>
              <a:avLst/>
              <a:gdLst/>
              <a:ahLst/>
              <a:cxnLst/>
              <a:rect l="l" t="t" r="r" b="b"/>
              <a:pathLst>
                <a:path w="1270" h="6447" extrusionOk="0">
                  <a:moveTo>
                    <a:pt x="1" y="0"/>
                  </a:moveTo>
                  <a:lnTo>
                    <a:pt x="1" y="6446"/>
                  </a:lnTo>
                  <a:lnTo>
                    <a:pt x="1270" y="5710"/>
                  </a:lnTo>
                  <a:lnTo>
                    <a:pt x="1270" y="635"/>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5" name="Google Shape;1095;p27"/>
            <p:cNvSpPr/>
            <p:nvPr/>
          </p:nvSpPr>
          <p:spPr>
            <a:xfrm>
              <a:off x="967725" y="2554750"/>
              <a:ext cx="31750" cy="227375"/>
            </a:xfrm>
            <a:custGeom>
              <a:avLst/>
              <a:gdLst/>
              <a:ahLst/>
              <a:cxnLst/>
              <a:rect l="l" t="t" r="r" b="b"/>
              <a:pathLst>
                <a:path w="1270" h="9095" extrusionOk="0">
                  <a:moveTo>
                    <a:pt x="1" y="0"/>
                  </a:moveTo>
                  <a:lnTo>
                    <a:pt x="1" y="9094"/>
                  </a:lnTo>
                  <a:lnTo>
                    <a:pt x="1270" y="8358"/>
                  </a:lnTo>
                  <a:lnTo>
                    <a:pt x="1270" y="745"/>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6" name="Google Shape;1096;p27"/>
            <p:cNvSpPr/>
            <p:nvPr/>
          </p:nvSpPr>
          <p:spPr>
            <a:xfrm>
              <a:off x="912325" y="2523025"/>
              <a:ext cx="31750" cy="290825"/>
            </a:xfrm>
            <a:custGeom>
              <a:avLst/>
              <a:gdLst/>
              <a:ahLst/>
              <a:cxnLst/>
              <a:rect l="l" t="t" r="r" b="b"/>
              <a:pathLst>
                <a:path w="1270" h="11633" extrusionOk="0">
                  <a:moveTo>
                    <a:pt x="1" y="1"/>
                  </a:moveTo>
                  <a:lnTo>
                    <a:pt x="1" y="11632"/>
                  </a:lnTo>
                  <a:lnTo>
                    <a:pt x="1269" y="10896"/>
                  </a:lnTo>
                  <a:lnTo>
                    <a:pt x="1269" y="745"/>
                  </a:lnTo>
                  <a:lnTo>
                    <a:pt x="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six columns">
  <p:cSld name="CUSTOM_4">
    <p:spTree>
      <p:nvGrpSpPr>
        <p:cNvPr id="1" name="Shape 1097"/>
        <p:cNvGrpSpPr/>
        <p:nvPr/>
      </p:nvGrpSpPr>
      <p:grpSpPr>
        <a:xfrm>
          <a:off x="0" y="0"/>
          <a:ext cx="0" cy="0"/>
          <a:chOff x="0" y="0"/>
          <a:chExt cx="0" cy="0"/>
        </a:xfrm>
      </p:grpSpPr>
      <p:sp>
        <p:nvSpPr>
          <p:cNvPr id="1098" name="Google Shape;1098;p28"/>
          <p:cNvSpPr txBox="1">
            <a:spLocks noGrp="1"/>
          </p:cNvSpPr>
          <p:nvPr>
            <p:ph type="title"/>
          </p:nvPr>
        </p:nvSpPr>
        <p:spPr>
          <a:xfrm>
            <a:off x="713225" y="535600"/>
            <a:ext cx="7717500" cy="572700"/>
          </a:xfrm>
          <a:prstGeom prst="rect">
            <a:avLst/>
          </a:prstGeom>
        </p:spPr>
        <p:txBody>
          <a:bodyPr spcFirstLastPara="1" wrap="square" lIns="91425" tIns="91425" rIns="91425" bIns="91425" anchor="t" anchorCtr="0">
            <a:noAutofit/>
          </a:bodyPr>
          <a:lstStyle>
            <a:lvl1pPr lvl="0" rtl="0">
              <a:lnSpc>
                <a:spcPct val="115000"/>
              </a:lnSpc>
              <a:spcBef>
                <a:spcPts val="0"/>
              </a:spcBef>
              <a:spcAft>
                <a:spcPts val="0"/>
              </a:spcAft>
              <a:buSzPts val="3000"/>
              <a:buNone/>
              <a:defRPr sz="30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1099" name="Google Shape;1099;p28"/>
          <p:cNvSpPr txBox="1">
            <a:spLocks noGrp="1"/>
          </p:cNvSpPr>
          <p:nvPr>
            <p:ph type="subTitle" idx="1"/>
          </p:nvPr>
        </p:nvSpPr>
        <p:spPr>
          <a:xfrm>
            <a:off x="1143450" y="1628775"/>
            <a:ext cx="1733400" cy="3936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1pPr>
            <a:lvl2pPr lvl="1" rtl="0">
              <a:lnSpc>
                <a:spcPct val="100000"/>
              </a:lnSpc>
              <a:spcBef>
                <a:spcPts val="0"/>
              </a:spcBef>
              <a:spcAft>
                <a:spcPts val="0"/>
              </a:spcAft>
              <a:buSzPts val="1400"/>
              <a:buNone/>
              <a:defRPr/>
            </a:lvl2pPr>
            <a:lvl3pPr lvl="2" rtl="0">
              <a:lnSpc>
                <a:spcPct val="100000"/>
              </a:lnSpc>
              <a:spcBef>
                <a:spcPts val="1600"/>
              </a:spcBef>
              <a:spcAft>
                <a:spcPts val="0"/>
              </a:spcAft>
              <a:buSzPts val="1400"/>
              <a:buNone/>
              <a:defRPr/>
            </a:lvl3pPr>
            <a:lvl4pPr lvl="3" rtl="0">
              <a:lnSpc>
                <a:spcPct val="100000"/>
              </a:lnSpc>
              <a:spcBef>
                <a:spcPts val="1600"/>
              </a:spcBef>
              <a:spcAft>
                <a:spcPts val="0"/>
              </a:spcAft>
              <a:buSzPts val="1400"/>
              <a:buNone/>
              <a:defRPr/>
            </a:lvl4pPr>
            <a:lvl5pPr lvl="4" rtl="0">
              <a:lnSpc>
                <a:spcPct val="100000"/>
              </a:lnSpc>
              <a:spcBef>
                <a:spcPts val="1600"/>
              </a:spcBef>
              <a:spcAft>
                <a:spcPts val="0"/>
              </a:spcAft>
              <a:buSzPts val="1400"/>
              <a:buNone/>
              <a:defRPr/>
            </a:lvl5pPr>
            <a:lvl6pPr lvl="5" rtl="0">
              <a:lnSpc>
                <a:spcPct val="100000"/>
              </a:lnSpc>
              <a:spcBef>
                <a:spcPts val="1600"/>
              </a:spcBef>
              <a:spcAft>
                <a:spcPts val="0"/>
              </a:spcAft>
              <a:buSzPts val="1400"/>
              <a:buNone/>
              <a:defRPr/>
            </a:lvl6pPr>
            <a:lvl7pPr lvl="6" rtl="0">
              <a:lnSpc>
                <a:spcPct val="100000"/>
              </a:lnSpc>
              <a:spcBef>
                <a:spcPts val="1600"/>
              </a:spcBef>
              <a:spcAft>
                <a:spcPts val="0"/>
              </a:spcAft>
              <a:buSzPts val="1400"/>
              <a:buNone/>
              <a:defRPr/>
            </a:lvl7pPr>
            <a:lvl8pPr lvl="7" rtl="0">
              <a:lnSpc>
                <a:spcPct val="100000"/>
              </a:lnSpc>
              <a:spcBef>
                <a:spcPts val="1600"/>
              </a:spcBef>
              <a:spcAft>
                <a:spcPts val="0"/>
              </a:spcAft>
              <a:buSzPts val="1400"/>
              <a:buNone/>
              <a:defRPr/>
            </a:lvl8pPr>
            <a:lvl9pPr lvl="8" rtl="0">
              <a:lnSpc>
                <a:spcPct val="100000"/>
              </a:lnSpc>
              <a:spcBef>
                <a:spcPts val="1600"/>
              </a:spcBef>
              <a:spcAft>
                <a:spcPts val="1600"/>
              </a:spcAft>
              <a:buSzPts val="1400"/>
              <a:buNone/>
              <a:defRPr/>
            </a:lvl9pPr>
          </a:lstStyle>
          <a:p>
            <a:endParaRPr/>
          </a:p>
        </p:txBody>
      </p:sp>
      <p:sp>
        <p:nvSpPr>
          <p:cNvPr id="1100" name="Google Shape;1100;p28"/>
          <p:cNvSpPr txBox="1">
            <a:spLocks noGrp="1"/>
          </p:cNvSpPr>
          <p:nvPr>
            <p:ph type="subTitle" idx="2"/>
          </p:nvPr>
        </p:nvSpPr>
        <p:spPr>
          <a:xfrm>
            <a:off x="1091250" y="2076450"/>
            <a:ext cx="1837800" cy="5211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1101" name="Google Shape;1101;p28"/>
          <p:cNvSpPr txBox="1">
            <a:spLocks noGrp="1"/>
          </p:cNvSpPr>
          <p:nvPr>
            <p:ph type="subTitle" idx="3"/>
          </p:nvPr>
        </p:nvSpPr>
        <p:spPr>
          <a:xfrm>
            <a:off x="3715950" y="1628775"/>
            <a:ext cx="1733400" cy="3936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1pPr>
            <a:lvl2pPr lvl="1" rtl="0">
              <a:lnSpc>
                <a:spcPct val="100000"/>
              </a:lnSpc>
              <a:spcBef>
                <a:spcPts val="0"/>
              </a:spcBef>
              <a:spcAft>
                <a:spcPts val="0"/>
              </a:spcAft>
              <a:buSzPts val="1400"/>
              <a:buNone/>
              <a:defRPr/>
            </a:lvl2pPr>
            <a:lvl3pPr lvl="2" rtl="0">
              <a:lnSpc>
                <a:spcPct val="100000"/>
              </a:lnSpc>
              <a:spcBef>
                <a:spcPts val="1600"/>
              </a:spcBef>
              <a:spcAft>
                <a:spcPts val="0"/>
              </a:spcAft>
              <a:buSzPts val="1400"/>
              <a:buNone/>
              <a:defRPr/>
            </a:lvl3pPr>
            <a:lvl4pPr lvl="3" rtl="0">
              <a:lnSpc>
                <a:spcPct val="100000"/>
              </a:lnSpc>
              <a:spcBef>
                <a:spcPts val="1600"/>
              </a:spcBef>
              <a:spcAft>
                <a:spcPts val="0"/>
              </a:spcAft>
              <a:buSzPts val="1400"/>
              <a:buNone/>
              <a:defRPr/>
            </a:lvl4pPr>
            <a:lvl5pPr lvl="4" rtl="0">
              <a:lnSpc>
                <a:spcPct val="100000"/>
              </a:lnSpc>
              <a:spcBef>
                <a:spcPts val="1600"/>
              </a:spcBef>
              <a:spcAft>
                <a:spcPts val="0"/>
              </a:spcAft>
              <a:buSzPts val="1400"/>
              <a:buNone/>
              <a:defRPr/>
            </a:lvl5pPr>
            <a:lvl6pPr lvl="5" rtl="0">
              <a:lnSpc>
                <a:spcPct val="100000"/>
              </a:lnSpc>
              <a:spcBef>
                <a:spcPts val="1600"/>
              </a:spcBef>
              <a:spcAft>
                <a:spcPts val="0"/>
              </a:spcAft>
              <a:buSzPts val="1400"/>
              <a:buNone/>
              <a:defRPr/>
            </a:lvl6pPr>
            <a:lvl7pPr lvl="6" rtl="0">
              <a:lnSpc>
                <a:spcPct val="100000"/>
              </a:lnSpc>
              <a:spcBef>
                <a:spcPts val="1600"/>
              </a:spcBef>
              <a:spcAft>
                <a:spcPts val="0"/>
              </a:spcAft>
              <a:buSzPts val="1400"/>
              <a:buNone/>
              <a:defRPr/>
            </a:lvl7pPr>
            <a:lvl8pPr lvl="7" rtl="0">
              <a:lnSpc>
                <a:spcPct val="100000"/>
              </a:lnSpc>
              <a:spcBef>
                <a:spcPts val="1600"/>
              </a:spcBef>
              <a:spcAft>
                <a:spcPts val="0"/>
              </a:spcAft>
              <a:buSzPts val="1400"/>
              <a:buNone/>
              <a:defRPr/>
            </a:lvl8pPr>
            <a:lvl9pPr lvl="8" rtl="0">
              <a:lnSpc>
                <a:spcPct val="100000"/>
              </a:lnSpc>
              <a:spcBef>
                <a:spcPts val="1600"/>
              </a:spcBef>
              <a:spcAft>
                <a:spcPts val="1600"/>
              </a:spcAft>
              <a:buSzPts val="1400"/>
              <a:buNone/>
              <a:defRPr/>
            </a:lvl9pPr>
          </a:lstStyle>
          <a:p>
            <a:endParaRPr/>
          </a:p>
        </p:txBody>
      </p:sp>
      <p:sp>
        <p:nvSpPr>
          <p:cNvPr id="1102" name="Google Shape;1102;p28"/>
          <p:cNvSpPr txBox="1">
            <a:spLocks noGrp="1"/>
          </p:cNvSpPr>
          <p:nvPr>
            <p:ph type="subTitle" idx="4"/>
          </p:nvPr>
        </p:nvSpPr>
        <p:spPr>
          <a:xfrm>
            <a:off x="3663750" y="2076450"/>
            <a:ext cx="1837800" cy="5211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1103" name="Google Shape;1103;p28"/>
          <p:cNvSpPr txBox="1">
            <a:spLocks noGrp="1"/>
          </p:cNvSpPr>
          <p:nvPr>
            <p:ph type="subTitle" idx="5"/>
          </p:nvPr>
        </p:nvSpPr>
        <p:spPr>
          <a:xfrm>
            <a:off x="6288450" y="1628775"/>
            <a:ext cx="1733400" cy="3936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1pPr>
            <a:lvl2pPr lvl="1" rtl="0">
              <a:lnSpc>
                <a:spcPct val="100000"/>
              </a:lnSpc>
              <a:spcBef>
                <a:spcPts val="0"/>
              </a:spcBef>
              <a:spcAft>
                <a:spcPts val="0"/>
              </a:spcAft>
              <a:buSzPts val="1400"/>
              <a:buNone/>
              <a:defRPr/>
            </a:lvl2pPr>
            <a:lvl3pPr lvl="2" rtl="0">
              <a:lnSpc>
                <a:spcPct val="100000"/>
              </a:lnSpc>
              <a:spcBef>
                <a:spcPts val="1600"/>
              </a:spcBef>
              <a:spcAft>
                <a:spcPts val="0"/>
              </a:spcAft>
              <a:buSzPts val="1400"/>
              <a:buNone/>
              <a:defRPr/>
            </a:lvl3pPr>
            <a:lvl4pPr lvl="3" rtl="0">
              <a:lnSpc>
                <a:spcPct val="100000"/>
              </a:lnSpc>
              <a:spcBef>
                <a:spcPts val="1600"/>
              </a:spcBef>
              <a:spcAft>
                <a:spcPts val="0"/>
              </a:spcAft>
              <a:buSzPts val="1400"/>
              <a:buNone/>
              <a:defRPr/>
            </a:lvl4pPr>
            <a:lvl5pPr lvl="4" rtl="0">
              <a:lnSpc>
                <a:spcPct val="100000"/>
              </a:lnSpc>
              <a:spcBef>
                <a:spcPts val="1600"/>
              </a:spcBef>
              <a:spcAft>
                <a:spcPts val="0"/>
              </a:spcAft>
              <a:buSzPts val="1400"/>
              <a:buNone/>
              <a:defRPr/>
            </a:lvl5pPr>
            <a:lvl6pPr lvl="5" rtl="0">
              <a:lnSpc>
                <a:spcPct val="100000"/>
              </a:lnSpc>
              <a:spcBef>
                <a:spcPts val="1600"/>
              </a:spcBef>
              <a:spcAft>
                <a:spcPts val="0"/>
              </a:spcAft>
              <a:buSzPts val="1400"/>
              <a:buNone/>
              <a:defRPr/>
            </a:lvl6pPr>
            <a:lvl7pPr lvl="6" rtl="0">
              <a:lnSpc>
                <a:spcPct val="100000"/>
              </a:lnSpc>
              <a:spcBef>
                <a:spcPts val="1600"/>
              </a:spcBef>
              <a:spcAft>
                <a:spcPts val="0"/>
              </a:spcAft>
              <a:buSzPts val="1400"/>
              <a:buNone/>
              <a:defRPr/>
            </a:lvl7pPr>
            <a:lvl8pPr lvl="7" rtl="0">
              <a:lnSpc>
                <a:spcPct val="100000"/>
              </a:lnSpc>
              <a:spcBef>
                <a:spcPts val="1600"/>
              </a:spcBef>
              <a:spcAft>
                <a:spcPts val="0"/>
              </a:spcAft>
              <a:buSzPts val="1400"/>
              <a:buNone/>
              <a:defRPr/>
            </a:lvl8pPr>
            <a:lvl9pPr lvl="8" rtl="0">
              <a:lnSpc>
                <a:spcPct val="100000"/>
              </a:lnSpc>
              <a:spcBef>
                <a:spcPts val="1600"/>
              </a:spcBef>
              <a:spcAft>
                <a:spcPts val="1600"/>
              </a:spcAft>
              <a:buSzPts val="1400"/>
              <a:buNone/>
              <a:defRPr/>
            </a:lvl9pPr>
          </a:lstStyle>
          <a:p>
            <a:endParaRPr/>
          </a:p>
        </p:txBody>
      </p:sp>
      <p:sp>
        <p:nvSpPr>
          <p:cNvPr id="1104" name="Google Shape;1104;p28"/>
          <p:cNvSpPr txBox="1">
            <a:spLocks noGrp="1"/>
          </p:cNvSpPr>
          <p:nvPr>
            <p:ph type="subTitle" idx="6"/>
          </p:nvPr>
        </p:nvSpPr>
        <p:spPr>
          <a:xfrm>
            <a:off x="6236250" y="2076450"/>
            <a:ext cx="1837800" cy="5211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grpSp>
        <p:nvGrpSpPr>
          <p:cNvPr id="1105" name="Google Shape;1105;p28"/>
          <p:cNvGrpSpPr/>
          <p:nvPr/>
        </p:nvGrpSpPr>
        <p:grpSpPr>
          <a:xfrm>
            <a:off x="-12" y="-6912"/>
            <a:ext cx="1097388" cy="1657725"/>
            <a:chOff x="8003138" y="150175"/>
            <a:chExt cx="1097388" cy="1657725"/>
          </a:xfrm>
        </p:grpSpPr>
        <p:sp>
          <p:nvSpPr>
            <p:cNvPr id="1106" name="Google Shape;1106;p28"/>
            <p:cNvSpPr/>
            <p:nvPr/>
          </p:nvSpPr>
          <p:spPr>
            <a:xfrm>
              <a:off x="8135500" y="845625"/>
              <a:ext cx="965025" cy="962275"/>
            </a:xfrm>
            <a:custGeom>
              <a:avLst/>
              <a:gdLst/>
              <a:ahLst/>
              <a:cxnLst/>
              <a:rect l="l" t="t" r="r" b="b"/>
              <a:pathLst>
                <a:path w="38601" h="38491" extrusionOk="0">
                  <a:moveTo>
                    <a:pt x="19355" y="7293"/>
                  </a:moveTo>
                  <a:cubicBezTo>
                    <a:pt x="25911" y="7293"/>
                    <a:pt x="31300" y="12690"/>
                    <a:pt x="31300" y="19246"/>
                  </a:cubicBezTo>
                  <a:cubicBezTo>
                    <a:pt x="31300" y="25802"/>
                    <a:pt x="25911" y="31191"/>
                    <a:pt x="19355" y="31191"/>
                  </a:cubicBezTo>
                  <a:cubicBezTo>
                    <a:pt x="12689" y="31191"/>
                    <a:pt x="7402" y="25802"/>
                    <a:pt x="7402" y="19246"/>
                  </a:cubicBezTo>
                  <a:cubicBezTo>
                    <a:pt x="7402" y="12690"/>
                    <a:pt x="12689" y="7293"/>
                    <a:pt x="19355" y="7293"/>
                  </a:cubicBezTo>
                  <a:close/>
                  <a:moveTo>
                    <a:pt x="19355" y="1"/>
                  </a:moveTo>
                  <a:cubicBezTo>
                    <a:pt x="8671" y="1"/>
                    <a:pt x="0" y="8672"/>
                    <a:pt x="0" y="19246"/>
                  </a:cubicBezTo>
                  <a:cubicBezTo>
                    <a:pt x="0" y="29922"/>
                    <a:pt x="8671" y="38491"/>
                    <a:pt x="19355" y="38491"/>
                  </a:cubicBezTo>
                  <a:cubicBezTo>
                    <a:pt x="29929" y="38491"/>
                    <a:pt x="38600" y="29922"/>
                    <a:pt x="38600" y="19246"/>
                  </a:cubicBezTo>
                  <a:cubicBezTo>
                    <a:pt x="38600" y="8672"/>
                    <a:pt x="29929" y="1"/>
                    <a:pt x="193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07" name="Google Shape;1107;p28"/>
            <p:cNvGrpSpPr/>
            <p:nvPr/>
          </p:nvGrpSpPr>
          <p:grpSpPr>
            <a:xfrm>
              <a:off x="8003138" y="150175"/>
              <a:ext cx="980875" cy="980675"/>
              <a:chOff x="4166450" y="897350"/>
              <a:chExt cx="980875" cy="980675"/>
            </a:xfrm>
          </p:grpSpPr>
          <p:sp>
            <p:nvSpPr>
              <p:cNvPr id="1108" name="Google Shape;1108;p28"/>
              <p:cNvSpPr/>
              <p:nvPr/>
            </p:nvSpPr>
            <p:spPr>
              <a:xfrm>
                <a:off x="4198175" y="1190675"/>
                <a:ext cx="658375" cy="653100"/>
              </a:xfrm>
              <a:custGeom>
                <a:avLst/>
                <a:gdLst/>
                <a:ahLst/>
                <a:cxnLst/>
                <a:rect l="l" t="t" r="r" b="b"/>
                <a:pathLst>
                  <a:path w="26335" h="26124" extrusionOk="0">
                    <a:moveTo>
                      <a:pt x="322" y="0"/>
                    </a:moveTo>
                    <a:lnTo>
                      <a:pt x="0" y="956"/>
                    </a:lnTo>
                    <a:lnTo>
                      <a:pt x="25488" y="26123"/>
                    </a:lnTo>
                    <a:cubicBezTo>
                      <a:pt x="25801" y="26013"/>
                      <a:pt x="26123" y="25912"/>
                      <a:pt x="26334" y="25802"/>
                    </a:cubicBez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9" name="Google Shape;1109;p28"/>
              <p:cNvSpPr/>
              <p:nvPr/>
            </p:nvSpPr>
            <p:spPr>
              <a:xfrm>
                <a:off x="4171725" y="1278025"/>
                <a:ext cx="597475" cy="592175"/>
              </a:xfrm>
              <a:custGeom>
                <a:avLst/>
                <a:gdLst/>
                <a:ahLst/>
                <a:cxnLst/>
                <a:rect l="l" t="t" r="r" b="b"/>
                <a:pathLst>
                  <a:path w="23899" h="23687" extrusionOk="0">
                    <a:moveTo>
                      <a:pt x="212" y="0"/>
                    </a:moveTo>
                    <a:cubicBezTo>
                      <a:pt x="212" y="423"/>
                      <a:pt x="111" y="736"/>
                      <a:pt x="1" y="1159"/>
                    </a:cubicBezTo>
                    <a:lnTo>
                      <a:pt x="22841" y="23686"/>
                    </a:lnTo>
                    <a:cubicBezTo>
                      <a:pt x="23163" y="23576"/>
                      <a:pt x="23586" y="23576"/>
                      <a:pt x="23899" y="23475"/>
                    </a:cubicBezTo>
                    <a:lnTo>
                      <a:pt x="21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0" name="Google Shape;1110;p28"/>
              <p:cNvSpPr/>
              <p:nvPr/>
            </p:nvSpPr>
            <p:spPr>
              <a:xfrm>
                <a:off x="4182300" y="1232975"/>
                <a:ext cx="631950" cy="626650"/>
              </a:xfrm>
              <a:custGeom>
                <a:avLst/>
                <a:gdLst/>
                <a:ahLst/>
                <a:cxnLst/>
                <a:rect l="l" t="t" r="r" b="b"/>
                <a:pathLst>
                  <a:path w="25278" h="25066" extrusionOk="0">
                    <a:moveTo>
                      <a:pt x="322" y="0"/>
                    </a:moveTo>
                    <a:lnTo>
                      <a:pt x="1" y="956"/>
                    </a:lnTo>
                    <a:lnTo>
                      <a:pt x="24322" y="25065"/>
                    </a:lnTo>
                    <a:lnTo>
                      <a:pt x="25277" y="24744"/>
                    </a:ln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1" name="Google Shape;1111;p28"/>
              <p:cNvSpPr/>
              <p:nvPr/>
            </p:nvSpPr>
            <p:spPr>
              <a:xfrm>
                <a:off x="4259075" y="1079650"/>
                <a:ext cx="708500" cy="700675"/>
              </a:xfrm>
              <a:custGeom>
                <a:avLst/>
                <a:gdLst/>
                <a:ahLst/>
                <a:cxnLst/>
                <a:rect l="l" t="t" r="r" b="b"/>
                <a:pathLst>
                  <a:path w="28340" h="28027" extrusionOk="0">
                    <a:moveTo>
                      <a:pt x="635" y="0"/>
                    </a:moveTo>
                    <a:cubicBezTo>
                      <a:pt x="424" y="322"/>
                      <a:pt x="212" y="533"/>
                      <a:pt x="1" y="745"/>
                    </a:cubicBezTo>
                    <a:lnTo>
                      <a:pt x="27595" y="28026"/>
                    </a:lnTo>
                    <a:cubicBezTo>
                      <a:pt x="27807" y="27916"/>
                      <a:pt x="28018" y="27705"/>
                      <a:pt x="28340" y="2749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2" name="Google Shape;1112;p28"/>
              <p:cNvSpPr/>
              <p:nvPr/>
            </p:nvSpPr>
            <p:spPr>
              <a:xfrm>
                <a:off x="4235175" y="1114125"/>
                <a:ext cx="697925" cy="689875"/>
              </a:xfrm>
              <a:custGeom>
                <a:avLst/>
                <a:gdLst/>
                <a:ahLst/>
                <a:cxnLst/>
                <a:rect l="l" t="t" r="r" b="b"/>
                <a:pathLst>
                  <a:path w="27917" h="27595" extrusionOk="0">
                    <a:moveTo>
                      <a:pt x="534" y="0"/>
                    </a:moveTo>
                    <a:cubicBezTo>
                      <a:pt x="322" y="313"/>
                      <a:pt x="212" y="525"/>
                      <a:pt x="1" y="846"/>
                    </a:cubicBezTo>
                    <a:lnTo>
                      <a:pt x="27071" y="27595"/>
                    </a:lnTo>
                    <a:cubicBezTo>
                      <a:pt x="27392" y="27493"/>
                      <a:pt x="27604" y="27282"/>
                      <a:pt x="27917" y="27172"/>
                    </a:cubicBezTo>
                    <a:lnTo>
                      <a:pt x="53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3" name="Google Shape;1113;p28"/>
              <p:cNvSpPr/>
              <p:nvPr/>
            </p:nvSpPr>
            <p:spPr>
              <a:xfrm>
                <a:off x="4214025" y="1151125"/>
                <a:ext cx="682075" cy="674025"/>
              </a:xfrm>
              <a:custGeom>
                <a:avLst/>
                <a:gdLst/>
                <a:ahLst/>
                <a:cxnLst/>
                <a:rect l="l" t="t" r="r" b="b"/>
                <a:pathLst>
                  <a:path w="27283" h="26961" extrusionOk="0">
                    <a:moveTo>
                      <a:pt x="534" y="1"/>
                    </a:moveTo>
                    <a:cubicBezTo>
                      <a:pt x="322" y="314"/>
                      <a:pt x="212" y="525"/>
                      <a:pt x="1" y="847"/>
                    </a:cubicBezTo>
                    <a:lnTo>
                      <a:pt x="26436" y="26961"/>
                    </a:lnTo>
                    <a:cubicBezTo>
                      <a:pt x="26758" y="26859"/>
                      <a:pt x="27071" y="26749"/>
                      <a:pt x="27282" y="26538"/>
                    </a:cubicBezTo>
                    <a:lnTo>
                      <a:pt x="53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4" name="Google Shape;1114;p28"/>
              <p:cNvSpPr/>
              <p:nvPr/>
            </p:nvSpPr>
            <p:spPr>
              <a:xfrm>
                <a:off x="4166450" y="1328150"/>
                <a:ext cx="552625" cy="549875"/>
              </a:xfrm>
              <a:custGeom>
                <a:avLst/>
                <a:gdLst/>
                <a:ahLst/>
                <a:cxnLst/>
                <a:rect l="l" t="t" r="r" b="b"/>
                <a:pathLst>
                  <a:path w="22105" h="21995" extrusionOk="0">
                    <a:moveTo>
                      <a:pt x="110" y="0"/>
                    </a:moveTo>
                    <a:cubicBezTo>
                      <a:pt x="110" y="423"/>
                      <a:pt x="0" y="846"/>
                      <a:pt x="0" y="1269"/>
                    </a:cubicBezTo>
                    <a:lnTo>
                      <a:pt x="20937" y="21994"/>
                    </a:lnTo>
                    <a:cubicBezTo>
                      <a:pt x="21360" y="21893"/>
                      <a:pt x="21682" y="21893"/>
                      <a:pt x="22105" y="21783"/>
                    </a:cubicBezTo>
                    <a:lnTo>
                      <a:pt x="11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5" name="Google Shape;1115;p28"/>
              <p:cNvSpPr/>
              <p:nvPr/>
            </p:nvSpPr>
            <p:spPr>
              <a:xfrm>
                <a:off x="4182300" y="1518475"/>
                <a:ext cx="346450" cy="343675"/>
              </a:xfrm>
              <a:custGeom>
                <a:avLst/>
                <a:gdLst/>
                <a:ahLst/>
                <a:cxnLst/>
                <a:rect l="l" t="t" r="r" b="b"/>
                <a:pathLst>
                  <a:path w="13858" h="13747" extrusionOk="0">
                    <a:moveTo>
                      <a:pt x="1" y="1"/>
                    </a:moveTo>
                    <a:lnTo>
                      <a:pt x="1" y="1"/>
                    </a:lnTo>
                    <a:cubicBezTo>
                      <a:pt x="212" y="635"/>
                      <a:pt x="424" y="1269"/>
                      <a:pt x="745" y="1904"/>
                    </a:cubicBezTo>
                    <a:lnTo>
                      <a:pt x="11954" y="13113"/>
                    </a:lnTo>
                    <a:lnTo>
                      <a:pt x="13857" y="13747"/>
                    </a:lnTo>
                    <a:lnTo>
                      <a:pt x="1" y="1"/>
                    </a:lnTo>
                    <a:close/>
                    <a:moveTo>
                      <a:pt x="13857" y="13747"/>
                    </a:moveTo>
                    <a:lnTo>
                      <a:pt x="13857" y="13747"/>
                    </a:lnTo>
                    <a:lnTo>
                      <a:pt x="13857" y="13747"/>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6" name="Google Shape;1116;p28"/>
              <p:cNvSpPr/>
              <p:nvPr/>
            </p:nvSpPr>
            <p:spPr>
              <a:xfrm>
                <a:off x="4647575" y="897350"/>
                <a:ext cx="499750" cy="494250"/>
              </a:xfrm>
              <a:custGeom>
                <a:avLst/>
                <a:gdLst/>
                <a:ahLst/>
                <a:cxnLst/>
                <a:rect l="l" t="t" r="r" b="b"/>
                <a:pathLst>
                  <a:path w="19990" h="19770" extrusionOk="0">
                    <a:moveTo>
                      <a:pt x="0" y="0"/>
                    </a:moveTo>
                    <a:lnTo>
                      <a:pt x="19990" y="19770"/>
                    </a:lnTo>
                    <a:cubicBezTo>
                      <a:pt x="19990" y="19347"/>
                      <a:pt x="19990" y="18924"/>
                      <a:pt x="19880" y="18399"/>
                    </a:cubicBezTo>
                    <a:lnTo>
                      <a:pt x="137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7" name="Google Shape;1117;p28"/>
              <p:cNvSpPr/>
              <p:nvPr/>
            </p:nvSpPr>
            <p:spPr>
              <a:xfrm>
                <a:off x="4166450" y="1383750"/>
                <a:ext cx="497000" cy="494275"/>
              </a:xfrm>
              <a:custGeom>
                <a:avLst/>
                <a:gdLst/>
                <a:ahLst/>
                <a:cxnLst/>
                <a:rect l="l" t="t" r="r" b="b"/>
                <a:pathLst>
                  <a:path w="19880" h="19771" extrusionOk="0">
                    <a:moveTo>
                      <a:pt x="0" y="1"/>
                    </a:moveTo>
                    <a:lnTo>
                      <a:pt x="0" y="1371"/>
                    </a:lnTo>
                    <a:lnTo>
                      <a:pt x="18611" y="19770"/>
                    </a:lnTo>
                    <a:lnTo>
                      <a:pt x="19880" y="19770"/>
                    </a:ln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8" name="Google Shape;1118;p28"/>
              <p:cNvSpPr/>
              <p:nvPr/>
            </p:nvSpPr>
            <p:spPr>
              <a:xfrm>
                <a:off x="4169200" y="1444450"/>
                <a:ext cx="433575" cy="431025"/>
              </a:xfrm>
              <a:custGeom>
                <a:avLst/>
                <a:gdLst/>
                <a:ahLst/>
                <a:cxnLst/>
                <a:rect l="l" t="t" r="r" b="b"/>
                <a:pathLst>
                  <a:path w="17343" h="17241" extrusionOk="0">
                    <a:moveTo>
                      <a:pt x="0" y="1"/>
                    </a:moveTo>
                    <a:lnTo>
                      <a:pt x="0" y="1"/>
                    </a:lnTo>
                    <a:cubicBezTo>
                      <a:pt x="102" y="534"/>
                      <a:pt x="102" y="1058"/>
                      <a:pt x="212" y="1591"/>
                    </a:cubicBezTo>
                    <a:lnTo>
                      <a:pt x="15752" y="17029"/>
                    </a:lnTo>
                    <a:cubicBezTo>
                      <a:pt x="16285" y="17131"/>
                      <a:pt x="16809" y="17131"/>
                      <a:pt x="17342" y="17241"/>
                    </a:cubicBez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9" name="Google Shape;1119;p28"/>
              <p:cNvSpPr/>
              <p:nvPr/>
            </p:nvSpPr>
            <p:spPr>
              <a:xfrm>
                <a:off x="4222075" y="1613650"/>
                <a:ext cx="211500" cy="211500"/>
              </a:xfrm>
              <a:custGeom>
                <a:avLst/>
                <a:gdLst/>
                <a:ahLst/>
                <a:cxnLst/>
                <a:rect l="l" t="t" r="r" b="b"/>
                <a:pathLst>
                  <a:path w="8460" h="8460" extrusionOk="0">
                    <a:moveTo>
                      <a:pt x="0" y="0"/>
                    </a:moveTo>
                    <a:lnTo>
                      <a:pt x="0" y="0"/>
                    </a:lnTo>
                    <a:cubicBezTo>
                      <a:pt x="846" y="1802"/>
                      <a:pt x="2115" y="3384"/>
                      <a:pt x="3595" y="4864"/>
                    </a:cubicBezTo>
                    <a:cubicBezTo>
                      <a:pt x="5076" y="6345"/>
                      <a:pt x="6658" y="7512"/>
                      <a:pt x="8460" y="8460"/>
                    </a:cubicBez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0" name="Google Shape;1120;p28"/>
              <p:cNvSpPr/>
              <p:nvPr/>
            </p:nvSpPr>
            <p:spPr>
              <a:xfrm>
                <a:off x="4346200" y="992525"/>
                <a:ext cx="705975" cy="703200"/>
              </a:xfrm>
              <a:custGeom>
                <a:avLst/>
                <a:gdLst/>
                <a:ahLst/>
                <a:cxnLst/>
                <a:rect l="l" t="t" r="r" b="b"/>
                <a:pathLst>
                  <a:path w="28239" h="28128" extrusionOk="0">
                    <a:moveTo>
                      <a:pt x="745" y="0"/>
                    </a:moveTo>
                    <a:cubicBezTo>
                      <a:pt x="424" y="212"/>
                      <a:pt x="212" y="423"/>
                      <a:pt x="1" y="635"/>
                    </a:cubicBezTo>
                    <a:lnTo>
                      <a:pt x="27705" y="28127"/>
                    </a:lnTo>
                    <a:cubicBezTo>
                      <a:pt x="27917" y="27806"/>
                      <a:pt x="28027" y="27595"/>
                      <a:pt x="28238" y="27383"/>
                    </a:cubicBezTo>
                    <a:lnTo>
                      <a:pt x="74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1" name="Google Shape;1121;p28"/>
              <p:cNvSpPr/>
              <p:nvPr/>
            </p:nvSpPr>
            <p:spPr>
              <a:xfrm>
                <a:off x="4592175" y="897350"/>
                <a:ext cx="552425" cy="549875"/>
              </a:xfrm>
              <a:custGeom>
                <a:avLst/>
                <a:gdLst/>
                <a:ahLst/>
                <a:cxnLst/>
                <a:rect l="l" t="t" r="r" b="b"/>
                <a:pathLst>
                  <a:path w="22097" h="21995" extrusionOk="0">
                    <a:moveTo>
                      <a:pt x="1159" y="0"/>
                    </a:moveTo>
                    <a:cubicBezTo>
                      <a:pt x="846" y="102"/>
                      <a:pt x="423" y="102"/>
                      <a:pt x="0" y="212"/>
                    </a:cubicBezTo>
                    <a:lnTo>
                      <a:pt x="21995" y="21995"/>
                    </a:lnTo>
                    <a:cubicBezTo>
                      <a:pt x="22096" y="21572"/>
                      <a:pt x="22096" y="21149"/>
                      <a:pt x="22096" y="20726"/>
                    </a:cubicBezTo>
                    <a:lnTo>
                      <a:pt x="115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2" name="Google Shape;1122;p28"/>
              <p:cNvSpPr/>
              <p:nvPr/>
            </p:nvSpPr>
            <p:spPr>
              <a:xfrm>
                <a:off x="4708475" y="899875"/>
                <a:ext cx="433575" cy="431050"/>
              </a:xfrm>
              <a:custGeom>
                <a:avLst/>
                <a:gdLst/>
                <a:ahLst/>
                <a:cxnLst/>
                <a:rect l="l" t="t" r="r" b="b"/>
                <a:pathLst>
                  <a:path w="17343" h="17242" extrusionOk="0">
                    <a:moveTo>
                      <a:pt x="1" y="1"/>
                    </a:moveTo>
                    <a:lnTo>
                      <a:pt x="17343" y="17241"/>
                    </a:lnTo>
                    <a:cubicBezTo>
                      <a:pt x="17343" y="16708"/>
                      <a:pt x="17233" y="16184"/>
                      <a:pt x="17131" y="15651"/>
                    </a:cubicBezTo>
                    <a:lnTo>
                      <a:pt x="1583" y="212"/>
                    </a:lnTo>
                    <a:cubicBezTo>
                      <a:pt x="1058" y="111"/>
                      <a:pt x="525" y="111"/>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3" name="Google Shape;1123;p28"/>
              <p:cNvSpPr/>
              <p:nvPr/>
            </p:nvSpPr>
            <p:spPr>
              <a:xfrm>
                <a:off x="4541825" y="905175"/>
                <a:ext cx="597475" cy="592175"/>
              </a:xfrm>
              <a:custGeom>
                <a:avLst/>
                <a:gdLst/>
                <a:ahLst/>
                <a:cxnLst/>
                <a:rect l="l" t="t" r="r" b="b"/>
                <a:pathLst>
                  <a:path w="23899" h="23687" extrusionOk="0">
                    <a:moveTo>
                      <a:pt x="1168" y="0"/>
                    </a:moveTo>
                    <a:cubicBezTo>
                      <a:pt x="745" y="110"/>
                      <a:pt x="424" y="110"/>
                      <a:pt x="1" y="212"/>
                    </a:cubicBezTo>
                    <a:lnTo>
                      <a:pt x="23687" y="23687"/>
                    </a:lnTo>
                    <a:cubicBezTo>
                      <a:pt x="23797" y="23264"/>
                      <a:pt x="23797" y="22951"/>
                      <a:pt x="23899" y="22528"/>
                    </a:cubicBezTo>
                    <a:lnTo>
                      <a:pt x="116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4" name="Google Shape;1124;p28"/>
              <p:cNvSpPr/>
              <p:nvPr/>
            </p:nvSpPr>
            <p:spPr>
              <a:xfrm>
                <a:off x="4782500" y="913200"/>
                <a:ext cx="346225" cy="343700"/>
              </a:xfrm>
              <a:custGeom>
                <a:avLst/>
                <a:gdLst/>
                <a:ahLst/>
                <a:cxnLst/>
                <a:rect l="l" t="t" r="r" b="b"/>
                <a:pathLst>
                  <a:path w="13849" h="13748" extrusionOk="0">
                    <a:moveTo>
                      <a:pt x="1" y="1"/>
                    </a:moveTo>
                    <a:lnTo>
                      <a:pt x="13849" y="13747"/>
                    </a:lnTo>
                    <a:lnTo>
                      <a:pt x="13214" y="11844"/>
                    </a:lnTo>
                    <a:lnTo>
                      <a:pt x="2005" y="635"/>
                    </a:lnTo>
                    <a:cubicBezTo>
                      <a:pt x="1269" y="424"/>
                      <a:pt x="635" y="212"/>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5" name="Google Shape;1125;p28"/>
              <p:cNvSpPr/>
              <p:nvPr/>
            </p:nvSpPr>
            <p:spPr>
              <a:xfrm>
                <a:off x="4877675" y="950225"/>
                <a:ext cx="214050" cy="211500"/>
              </a:xfrm>
              <a:custGeom>
                <a:avLst/>
                <a:gdLst/>
                <a:ahLst/>
                <a:cxnLst/>
                <a:rect l="l" t="t" r="r" b="b"/>
                <a:pathLst>
                  <a:path w="8562" h="8460" extrusionOk="0">
                    <a:moveTo>
                      <a:pt x="0" y="0"/>
                    </a:moveTo>
                    <a:lnTo>
                      <a:pt x="8561" y="8460"/>
                    </a:lnTo>
                    <a:cubicBezTo>
                      <a:pt x="7614" y="6658"/>
                      <a:pt x="6446" y="5076"/>
                      <a:pt x="4966" y="3595"/>
                    </a:cubicBezTo>
                    <a:cubicBezTo>
                      <a:pt x="3486" y="2115"/>
                      <a:pt x="1794" y="948"/>
                      <a:pt x="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6" name="Google Shape;1126;p28"/>
              <p:cNvSpPr/>
              <p:nvPr/>
            </p:nvSpPr>
            <p:spPr>
              <a:xfrm>
                <a:off x="4314475" y="1021475"/>
                <a:ext cx="711250" cy="705975"/>
              </a:xfrm>
              <a:custGeom>
                <a:avLst/>
                <a:gdLst/>
                <a:ahLst/>
                <a:cxnLst/>
                <a:rect l="l" t="t" r="r" b="b"/>
                <a:pathLst>
                  <a:path w="28450" h="28239" extrusionOk="0">
                    <a:moveTo>
                      <a:pt x="635" y="1"/>
                    </a:moveTo>
                    <a:cubicBezTo>
                      <a:pt x="424" y="111"/>
                      <a:pt x="212" y="322"/>
                      <a:pt x="1" y="635"/>
                    </a:cubicBezTo>
                    <a:lnTo>
                      <a:pt x="27815" y="28238"/>
                    </a:lnTo>
                    <a:cubicBezTo>
                      <a:pt x="28027" y="27917"/>
                      <a:pt x="28238" y="27705"/>
                      <a:pt x="28450" y="27494"/>
                    </a:cubicBezTo>
                    <a:lnTo>
                      <a:pt x="63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7" name="Google Shape;1127;p28"/>
              <p:cNvSpPr/>
              <p:nvPr/>
            </p:nvSpPr>
            <p:spPr>
              <a:xfrm>
                <a:off x="4285500" y="1047925"/>
                <a:ext cx="711050" cy="705950"/>
              </a:xfrm>
              <a:custGeom>
                <a:avLst/>
                <a:gdLst/>
                <a:ahLst/>
                <a:cxnLst/>
                <a:rect l="l" t="t" r="r" b="b"/>
                <a:pathLst>
                  <a:path w="28442" h="28238" extrusionOk="0">
                    <a:moveTo>
                      <a:pt x="635" y="0"/>
                    </a:moveTo>
                    <a:cubicBezTo>
                      <a:pt x="424" y="322"/>
                      <a:pt x="212" y="533"/>
                      <a:pt x="1" y="745"/>
                    </a:cubicBezTo>
                    <a:lnTo>
                      <a:pt x="27807" y="28238"/>
                    </a:lnTo>
                    <a:cubicBezTo>
                      <a:pt x="28018" y="28128"/>
                      <a:pt x="28230" y="27916"/>
                      <a:pt x="28441" y="2760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8" name="Google Shape;1128;p28"/>
              <p:cNvSpPr/>
              <p:nvPr/>
            </p:nvSpPr>
            <p:spPr>
              <a:xfrm>
                <a:off x="4377925" y="971375"/>
                <a:ext cx="697925" cy="689875"/>
              </a:xfrm>
              <a:custGeom>
                <a:avLst/>
                <a:gdLst/>
                <a:ahLst/>
                <a:cxnLst/>
                <a:rect l="l" t="t" r="r" b="b"/>
                <a:pathLst>
                  <a:path w="27917" h="27595" extrusionOk="0">
                    <a:moveTo>
                      <a:pt x="847" y="0"/>
                    </a:moveTo>
                    <a:cubicBezTo>
                      <a:pt x="534" y="102"/>
                      <a:pt x="322" y="313"/>
                      <a:pt x="1" y="423"/>
                    </a:cubicBezTo>
                    <a:lnTo>
                      <a:pt x="27392" y="27595"/>
                    </a:lnTo>
                    <a:cubicBezTo>
                      <a:pt x="27604" y="27282"/>
                      <a:pt x="27705" y="27070"/>
                      <a:pt x="27917" y="26749"/>
                    </a:cubicBezTo>
                    <a:lnTo>
                      <a:pt x="84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9" name="Google Shape;1129;p28"/>
              <p:cNvSpPr/>
              <p:nvPr/>
            </p:nvSpPr>
            <p:spPr>
              <a:xfrm>
                <a:off x="4414950" y="950225"/>
                <a:ext cx="682050" cy="674025"/>
              </a:xfrm>
              <a:custGeom>
                <a:avLst/>
                <a:gdLst/>
                <a:ahLst/>
                <a:cxnLst/>
                <a:rect l="l" t="t" r="r" b="b"/>
                <a:pathLst>
                  <a:path w="27282" h="26961" extrusionOk="0">
                    <a:moveTo>
                      <a:pt x="846" y="0"/>
                    </a:moveTo>
                    <a:cubicBezTo>
                      <a:pt x="533" y="102"/>
                      <a:pt x="322" y="212"/>
                      <a:pt x="0" y="423"/>
                    </a:cubicBezTo>
                    <a:lnTo>
                      <a:pt x="26859" y="26960"/>
                    </a:lnTo>
                    <a:cubicBezTo>
                      <a:pt x="26969" y="26647"/>
                      <a:pt x="27180" y="26436"/>
                      <a:pt x="27282" y="26114"/>
                    </a:cubicBezTo>
                    <a:lnTo>
                      <a:pt x="84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0" name="Google Shape;1130;p28"/>
              <p:cNvSpPr/>
              <p:nvPr/>
            </p:nvSpPr>
            <p:spPr>
              <a:xfrm>
                <a:off x="4454700" y="931600"/>
                <a:ext cx="660925" cy="653100"/>
              </a:xfrm>
              <a:custGeom>
                <a:avLst/>
                <a:gdLst/>
                <a:ahLst/>
                <a:cxnLst/>
                <a:rect l="l" t="t" r="r" b="b"/>
                <a:pathLst>
                  <a:path w="26437" h="26124" extrusionOk="0">
                    <a:moveTo>
                      <a:pt x="948" y="1"/>
                    </a:moveTo>
                    <a:lnTo>
                      <a:pt x="0" y="322"/>
                    </a:lnTo>
                    <a:lnTo>
                      <a:pt x="26013" y="26123"/>
                    </a:lnTo>
                    <a:cubicBezTo>
                      <a:pt x="26115" y="25802"/>
                      <a:pt x="26225" y="25489"/>
                      <a:pt x="26436" y="25167"/>
                    </a:cubicBezTo>
                    <a:lnTo>
                      <a:pt x="94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1" name="Google Shape;1131;p28"/>
              <p:cNvSpPr/>
              <p:nvPr/>
            </p:nvSpPr>
            <p:spPr>
              <a:xfrm>
                <a:off x="4497000" y="915750"/>
                <a:ext cx="631725" cy="626650"/>
              </a:xfrm>
              <a:custGeom>
                <a:avLst/>
                <a:gdLst/>
                <a:ahLst/>
                <a:cxnLst/>
                <a:rect l="l" t="t" r="r" b="b"/>
                <a:pathLst>
                  <a:path w="25269" h="25066" extrusionOk="0">
                    <a:moveTo>
                      <a:pt x="948" y="0"/>
                    </a:moveTo>
                    <a:lnTo>
                      <a:pt x="0" y="322"/>
                    </a:lnTo>
                    <a:lnTo>
                      <a:pt x="24956" y="25065"/>
                    </a:lnTo>
                    <a:lnTo>
                      <a:pt x="25269" y="24110"/>
                    </a:lnTo>
                    <a:lnTo>
                      <a:pt x="94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132" name="Google Shape;1132;p28"/>
          <p:cNvSpPr/>
          <p:nvPr/>
        </p:nvSpPr>
        <p:spPr>
          <a:xfrm>
            <a:off x="3511166" y="164098"/>
            <a:ext cx="2121667" cy="171457"/>
          </a:xfrm>
          <a:custGeom>
            <a:avLst/>
            <a:gdLst/>
            <a:ahLst/>
            <a:cxnLst/>
            <a:rect l="l" t="t" r="r" b="b"/>
            <a:pathLst>
              <a:path w="66240" h="5353" extrusionOk="0">
                <a:moveTo>
                  <a:pt x="5576" y="0"/>
                </a:moveTo>
                <a:cubicBezTo>
                  <a:pt x="3569" y="0"/>
                  <a:pt x="2570" y="892"/>
                  <a:pt x="1785" y="1668"/>
                </a:cubicBezTo>
                <a:cubicBezTo>
                  <a:pt x="1115" y="2337"/>
                  <a:pt x="785" y="2560"/>
                  <a:pt x="0" y="2560"/>
                </a:cubicBezTo>
                <a:lnTo>
                  <a:pt x="0" y="5353"/>
                </a:lnTo>
                <a:cubicBezTo>
                  <a:pt x="1901" y="5353"/>
                  <a:pt x="3016" y="4345"/>
                  <a:pt x="3685" y="3675"/>
                </a:cubicBezTo>
                <a:cubicBezTo>
                  <a:pt x="4461" y="3006"/>
                  <a:pt x="4800" y="2783"/>
                  <a:pt x="5576" y="2783"/>
                </a:cubicBezTo>
                <a:cubicBezTo>
                  <a:pt x="6361" y="2783"/>
                  <a:pt x="6691" y="3006"/>
                  <a:pt x="7360" y="3675"/>
                </a:cubicBezTo>
                <a:cubicBezTo>
                  <a:pt x="8145" y="4345"/>
                  <a:pt x="9144" y="5353"/>
                  <a:pt x="11045" y="5353"/>
                </a:cubicBezTo>
                <a:cubicBezTo>
                  <a:pt x="13052" y="5353"/>
                  <a:pt x="14051" y="4345"/>
                  <a:pt x="14836" y="3675"/>
                </a:cubicBezTo>
                <a:cubicBezTo>
                  <a:pt x="15505" y="3006"/>
                  <a:pt x="15835" y="2783"/>
                  <a:pt x="16620" y="2783"/>
                </a:cubicBezTo>
                <a:cubicBezTo>
                  <a:pt x="17396" y="2783"/>
                  <a:pt x="17735" y="3006"/>
                  <a:pt x="18404" y="3675"/>
                </a:cubicBezTo>
                <a:cubicBezTo>
                  <a:pt x="19181" y="4345"/>
                  <a:pt x="20189" y="5353"/>
                  <a:pt x="22080" y="5353"/>
                </a:cubicBezTo>
                <a:cubicBezTo>
                  <a:pt x="24087" y="5353"/>
                  <a:pt x="25095" y="4345"/>
                  <a:pt x="25871" y="3675"/>
                </a:cubicBezTo>
                <a:cubicBezTo>
                  <a:pt x="26540" y="3006"/>
                  <a:pt x="26879" y="2783"/>
                  <a:pt x="27656" y="2783"/>
                </a:cubicBezTo>
                <a:cubicBezTo>
                  <a:pt x="28441" y="2783"/>
                  <a:pt x="28771" y="3006"/>
                  <a:pt x="29440" y="3675"/>
                </a:cubicBezTo>
                <a:cubicBezTo>
                  <a:pt x="30109" y="4345"/>
                  <a:pt x="31224" y="5353"/>
                  <a:pt x="33124" y="5353"/>
                </a:cubicBezTo>
                <a:cubicBezTo>
                  <a:pt x="35131" y="5353"/>
                  <a:pt x="36131" y="4345"/>
                  <a:pt x="36916" y="3675"/>
                </a:cubicBezTo>
                <a:cubicBezTo>
                  <a:pt x="37585" y="3006"/>
                  <a:pt x="37915" y="2783"/>
                  <a:pt x="38700" y="2783"/>
                </a:cubicBezTo>
                <a:cubicBezTo>
                  <a:pt x="39476" y="2783"/>
                  <a:pt x="39815" y="3006"/>
                  <a:pt x="40484" y="3675"/>
                </a:cubicBezTo>
                <a:cubicBezTo>
                  <a:pt x="41153" y="4345"/>
                  <a:pt x="42268" y="5353"/>
                  <a:pt x="44160" y="5353"/>
                </a:cubicBezTo>
                <a:cubicBezTo>
                  <a:pt x="46060" y="5353"/>
                  <a:pt x="47175" y="4345"/>
                  <a:pt x="47844" y="3675"/>
                </a:cubicBezTo>
                <a:cubicBezTo>
                  <a:pt x="48620" y="3006"/>
                  <a:pt x="48959" y="2783"/>
                  <a:pt x="49735" y="2783"/>
                </a:cubicBezTo>
                <a:cubicBezTo>
                  <a:pt x="50520" y="2783"/>
                  <a:pt x="50850" y="3006"/>
                  <a:pt x="51519" y="3675"/>
                </a:cubicBezTo>
                <a:cubicBezTo>
                  <a:pt x="52188" y="4345"/>
                  <a:pt x="53304" y="5353"/>
                  <a:pt x="55204" y="5353"/>
                </a:cubicBezTo>
                <a:cubicBezTo>
                  <a:pt x="57095" y="5353"/>
                  <a:pt x="58210" y="4345"/>
                  <a:pt x="58879" y="3675"/>
                </a:cubicBezTo>
                <a:cubicBezTo>
                  <a:pt x="59548" y="3006"/>
                  <a:pt x="59887" y="2783"/>
                  <a:pt x="60663" y="2783"/>
                </a:cubicBezTo>
                <a:cubicBezTo>
                  <a:pt x="61449" y="2783"/>
                  <a:pt x="61779" y="3006"/>
                  <a:pt x="62564" y="3675"/>
                </a:cubicBezTo>
                <a:cubicBezTo>
                  <a:pt x="63233" y="4345"/>
                  <a:pt x="64232" y="5353"/>
                  <a:pt x="66239" y="5353"/>
                </a:cubicBezTo>
                <a:lnTo>
                  <a:pt x="66239" y="2560"/>
                </a:lnTo>
                <a:cubicBezTo>
                  <a:pt x="65463" y="2560"/>
                  <a:pt x="65124" y="2337"/>
                  <a:pt x="64455" y="1668"/>
                </a:cubicBezTo>
                <a:cubicBezTo>
                  <a:pt x="63679" y="892"/>
                  <a:pt x="62671" y="0"/>
                  <a:pt x="60663" y="0"/>
                </a:cubicBezTo>
                <a:cubicBezTo>
                  <a:pt x="58772" y="0"/>
                  <a:pt x="57764" y="892"/>
                  <a:pt x="56988" y="1668"/>
                </a:cubicBezTo>
                <a:cubicBezTo>
                  <a:pt x="56319" y="2337"/>
                  <a:pt x="55980" y="2560"/>
                  <a:pt x="55204" y="2560"/>
                </a:cubicBezTo>
                <a:cubicBezTo>
                  <a:pt x="54419" y="2560"/>
                  <a:pt x="54089" y="2337"/>
                  <a:pt x="53420" y="1668"/>
                </a:cubicBezTo>
                <a:cubicBezTo>
                  <a:pt x="52635" y="892"/>
                  <a:pt x="51635" y="0"/>
                  <a:pt x="49735" y="0"/>
                </a:cubicBezTo>
                <a:cubicBezTo>
                  <a:pt x="47728" y="0"/>
                  <a:pt x="46729" y="892"/>
                  <a:pt x="45944" y="1668"/>
                </a:cubicBezTo>
                <a:cubicBezTo>
                  <a:pt x="45275" y="2337"/>
                  <a:pt x="44945" y="2560"/>
                  <a:pt x="44160" y="2560"/>
                </a:cubicBezTo>
                <a:cubicBezTo>
                  <a:pt x="43383" y="2560"/>
                  <a:pt x="43044" y="2337"/>
                  <a:pt x="42375" y="1668"/>
                </a:cubicBezTo>
                <a:cubicBezTo>
                  <a:pt x="41599" y="892"/>
                  <a:pt x="40591" y="0"/>
                  <a:pt x="38700" y="0"/>
                </a:cubicBezTo>
                <a:cubicBezTo>
                  <a:pt x="36693" y="0"/>
                  <a:pt x="35685" y="892"/>
                  <a:pt x="34908" y="1668"/>
                </a:cubicBezTo>
                <a:cubicBezTo>
                  <a:pt x="34239" y="2337"/>
                  <a:pt x="33900" y="2560"/>
                  <a:pt x="33124" y="2560"/>
                </a:cubicBezTo>
                <a:cubicBezTo>
                  <a:pt x="32339" y="2560"/>
                  <a:pt x="32009" y="2337"/>
                  <a:pt x="31340" y="1668"/>
                </a:cubicBezTo>
                <a:cubicBezTo>
                  <a:pt x="30555" y="892"/>
                  <a:pt x="29556" y="0"/>
                  <a:pt x="27656" y="0"/>
                </a:cubicBezTo>
                <a:cubicBezTo>
                  <a:pt x="25648" y="0"/>
                  <a:pt x="24649" y="892"/>
                  <a:pt x="23864" y="1668"/>
                </a:cubicBezTo>
                <a:cubicBezTo>
                  <a:pt x="23195" y="2337"/>
                  <a:pt x="22865" y="2560"/>
                  <a:pt x="22080" y="2560"/>
                </a:cubicBezTo>
                <a:cubicBezTo>
                  <a:pt x="21304" y="2560"/>
                  <a:pt x="20965" y="2337"/>
                  <a:pt x="20296" y="1668"/>
                </a:cubicBezTo>
                <a:cubicBezTo>
                  <a:pt x="19520" y="892"/>
                  <a:pt x="18512" y="0"/>
                  <a:pt x="16620" y="0"/>
                </a:cubicBezTo>
                <a:cubicBezTo>
                  <a:pt x="14613" y="0"/>
                  <a:pt x="13605" y="892"/>
                  <a:pt x="12829" y="1668"/>
                </a:cubicBezTo>
                <a:cubicBezTo>
                  <a:pt x="12160" y="2337"/>
                  <a:pt x="11821" y="2560"/>
                  <a:pt x="11045" y="2560"/>
                </a:cubicBezTo>
                <a:cubicBezTo>
                  <a:pt x="10260" y="2560"/>
                  <a:pt x="9929" y="2337"/>
                  <a:pt x="9260" y="1668"/>
                </a:cubicBezTo>
                <a:cubicBezTo>
                  <a:pt x="8475" y="892"/>
                  <a:pt x="7476" y="0"/>
                  <a:pt x="557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33" name="Google Shape;1133;p28"/>
          <p:cNvGrpSpPr/>
          <p:nvPr/>
        </p:nvGrpSpPr>
        <p:grpSpPr>
          <a:xfrm flipH="1">
            <a:off x="7121538" y="1825"/>
            <a:ext cx="2022450" cy="1075325"/>
            <a:chOff x="-6300587" y="3973775"/>
            <a:chExt cx="2022450" cy="1075325"/>
          </a:xfrm>
        </p:grpSpPr>
        <p:sp>
          <p:nvSpPr>
            <p:cNvPr id="1134" name="Google Shape;1134;p28"/>
            <p:cNvSpPr/>
            <p:nvPr/>
          </p:nvSpPr>
          <p:spPr>
            <a:xfrm>
              <a:off x="-6300587" y="3973775"/>
              <a:ext cx="2022450" cy="1075325"/>
            </a:xfrm>
            <a:custGeom>
              <a:avLst/>
              <a:gdLst/>
              <a:ahLst/>
              <a:cxnLst/>
              <a:rect l="l" t="t" r="r" b="b"/>
              <a:pathLst>
                <a:path w="80898" h="43013" extrusionOk="0">
                  <a:moveTo>
                    <a:pt x="34371" y="0"/>
                  </a:moveTo>
                  <a:lnTo>
                    <a:pt x="32780" y="1904"/>
                  </a:lnTo>
                  <a:cubicBezTo>
                    <a:pt x="30352" y="5287"/>
                    <a:pt x="29185" y="9830"/>
                    <a:pt x="27392" y="13848"/>
                  </a:cubicBezTo>
                  <a:cubicBezTo>
                    <a:pt x="25700" y="17866"/>
                    <a:pt x="22629" y="21783"/>
                    <a:pt x="18822" y="21885"/>
                  </a:cubicBezTo>
                  <a:cubicBezTo>
                    <a:pt x="15861" y="21885"/>
                    <a:pt x="13222" y="19668"/>
                    <a:pt x="10896" y="17553"/>
                  </a:cubicBezTo>
                  <a:cubicBezTo>
                    <a:pt x="7402" y="14271"/>
                    <a:pt x="3917" y="10887"/>
                    <a:pt x="0" y="8460"/>
                  </a:cubicBezTo>
                  <a:lnTo>
                    <a:pt x="0" y="26537"/>
                  </a:lnTo>
                  <a:cubicBezTo>
                    <a:pt x="2115" y="29287"/>
                    <a:pt x="4230" y="32036"/>
                    <a:pt x="6455" y="34574"/>
                  </a:cubicBezTo>
                  <a:cubicBezTo>
                    <a:pt x="10438" y="39077"/>
                    <a:pt x="15624" y="43012"/>
                    <a:pt x="20916" y="43012"/>
                  </a:cubicBezTo>
                  <a:cubicBezTo>
                    <a:pt x="22087" y="43012"/>
                    <a:pt x="23262" y="42820"/>
                    <a:pt x="24431" y="42399"/>
                  </a:cubicBezTo>
                  <a:cubicBezTo>
                    <a:pt x="29608" y="40605"/>
                    <a:pt x="32992" y="34785"/>
                    <a:pt x="35428" y="29075"/>
                  </a:cubicBezTo>
                  <a:cubicBezTo>
                    <a:pt x="37856" y="23365"/>
                    <a:pt x="39869" y="17020"/>
                    <a:pt x="43777" y="12689"/>
                  </a:cubicBezTo>
                  <a:cubicBezTo>
                    <a:pt x="48430" y="7504"/>
                    <a:pt x="55096" y="5812"/>
                    <a:pt x="61331" y="4966"/>
                  </a:cubicBezTo>
                  <a:cubicBezTo>
                    <a:pt x="67675" y="4120"/>
                    <a:pt x="74231" y="3908"/>
                    <a:pt x="80051" y="846"/>
                  </a:cubicBezTo>
                  <a:cubicBezTo>
                    <a:pt x="80263" y="736"/>
                    <a:pt x="80576" y="525"/>
                    <a:pt x="80897" y="423"/>
                  </a:cubicBezTo>
                  <a:lnTo>
                    <a:pt x="8089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5" name="Google Shape;1135;p28"/>
            <p:cNvSpPr/>
            <p:nvPr/>
          </p:nvSpPr>
          <p:spPr>
            <a:xfrm>
              <a:off x="-6300587" y="3973775"/>
              <a:ext cx="859275" cy="547125"/>
            </a:xfrm>
            <a:custGeom>
              <a:avLst/>
              <a:gdLst/>
              <a:ahLst/>
              <a:cxnLst/>
              <a:rect l="l" t="t" r="r" b="b"/>
              <a:pathLst>
                <a:path w="34371" h="21885" extrusionOk="0">
                  <a:moveTo>
                    <a:pt x="0" y="0"/>
                  </a:moveTo>
                  <a:lnTo>
                    <a:pt x="0" y="8460"/>
                  </a:lnTo>
                  <a:cubicBezTo>
                    <a:pt x="3917" y="10887"/>
                    <a:pt x="7402" y="14271"/>
                    <a:pt x="10896" y="17553"/>
                  </a:cubicBezTo>
                  <a:cubicBezTo>
                    <a:pt x="13222" y="19668"/>
                    <a:pt x="15861" y="21885"/>
                    <a:pt x="18822" y="21885"/>
                  </a:cubicBezTo>
                  <a:cubicBezTo>
                    <a:pt x="22629" y="21783"/>
                    <a:pt x="25700" y="17866"/>
                    <a:pt x="27392" y="13848"/>
                  </a:cubicBezTo>
                  <a:cubicBezTo>
                    <a:pt x="29185" y="9830"/>
                    <a:pt x="30352" y="5287"/>
                    <a:pt x="32780" y="1904"/>
                  </a:cubicBezTo>
                  <a:lnTo>
                    <a:pt x="343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136" name="Google Shape;1136;p28"/>
          <p:cNvSpPr/>
          <p:nvPr/>
        </p:nvSpPr>
        <p:spPr>
          <a:xfrm>
            <a:off x="3977399" y="1132493"/>
            <a:ext cx="1189202" cy="86371"/>
          </a:xfrm>
          <a:custGeom>
            <a:avLst/>
            <a:gdLst/>
            <a:ahLst/>
            <a:cxnLst/>
            <a:rect l="l" t="t" r="r" b="b"/>
            <a:pathLst>
              <a:path w="9803" h="712" extrusionOk="0">
                <a:moveTo>
                  <a:pt x="7551" y="0"/>
                </a:moveTo>
                <a:cubicBezTo>
                  <a:pt x="7255" y="31"/>
                  <a:pt x="6931" y="31"/>
                  <a:pt x="6635" y="31"/>
                </a:cubicBezTo>
                <a:lnTo>
                  <a:pt x="3583" y="31"/>
                </a:lnTo>
                <a:cubicBezTo>
                  <a:pt x="3140" y="31"/>
                  <a:pt x="2694" y="60"/>
                  <a:pt x="2280" y="60"/>
                </a:cubicBezTo>
                <a:lnTo>
                  <a:pt x="296" y="60"/>
                </a:lnTo>
                <a:cubicBezTo>
                  <a:pt x="119" y="91"/>
                  <a:pt x="0" y="237"/>
                  <a:pt x="0" y="387"/>
                </a:cubicBezTo>
                <a:cubicBezTo>
                  <a:pt x="0" y="564"/>
                  <a:pt x="147" y="711"/>
                  <a:pt x="356" y="711"/>
                </a:cubicBezTo>
                <a:lnTo>
                  <a:pt x="739" y="711"/>
                </a:lnTo>
                <a:cubicBezTo>
                  <a:pt x="1007" y="711"/>
                  <a:pt x="1273" y="683"/>
                  <a:pt x="1509" y="683"/>
                </a:cubicBezTo>
                <a:lnTo>
                  <a:pt x="7227" y="683"/>
                </a:lnTo>
                <a:cubicBezTo>
                  <a:pt x="7523" y="652"/>
                  <a:pt x="7819" y="652"/>
                  <a:pt x="8115" y="652"/>
                </a:cubicBezTo>
                <a:lnTo>
                  <a:pt x="9359" y="652"/>
                </a:lnTo>
                <a:cubicBezTo>
                  <a:pt x="9419" y="652"/>
                  <a:pt x="9478" y="652"/>
                  <a:pt x="9537" y="624"/>
                </a:cubicBezTo>
                <a:cubicBezTo>
                  <a:pt x="9684" y="593"/>
                  <a:pt x="9802" y="474"/>
                  <a:pt x="9802" y="327"/>
                </a:cubicBezTo>
                <a:cubicBezTo>
                  <a:pt x="9802" y="209"/>
                  <a:pt x="9715" y="91"/>
                  <a:pt x="9596" y="31"/>
                </a:cubicBezTo>
                <a:cubicBezTo>
                  <a:pt x="9565" y="31"/>
                  <a:pt x="9537" y="0"/>
                  <a:pt x="95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7" name="Google Shape;1137;p28"/>
          <p:cNvSpPr txBox="1">
            <a:spLocks noGrp="1"/>
          </p:cNvSpPr>
          <p:nvPr>
            <p:ph type="subTitle" idx="7"/>
          </p:nvPr>
        </p:nvSpPr>
        <p:spPr>
          <a:xfrm>
            <a:off x="1143450" y="3152775"/>
            <a:ext cx="1733400" cy="3936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1pPr>
            <a:lvl2pPr lvl="1" rtl="0">
              <a:lnSpc>
                <a:spcPct val="100000"/>
              </a:lnSpc>
              <a:spcBef>
                <a:spcPts val="0"/>
              </a:spcBef>
              <a:spcAft>
                <a:spcPts val="0"/>
              </a:spcAft>
              <a:buSzPts val="1400"/>
              <a:buNone/>
              <a:defRPr/>
            </a:lvl2pPr>
            <a:lvl3pPr lvl="2" rtl="0">
              <a:lnSpc>
                <a:spcPct val="100000"/>
              </a:lnSpc>
              <a:spcBef>
                <a:spcPts val="1600"/>
              </a:spcBef>
              <a:spcAft>
                <a:spcPts val="0"/>
              </a:spcAft>
              <a:buSzPts val="1400"/>
              <a:buNone/>
              <a:defRPr/>
            </a:lvl3pPr>
            <a:lvl4pPr lvl="3" rtl="0">
              <a:lnSpc>
                <a:spcPct val="100000"/>
              </a:lnSpc>
              <a:spcBef>
                <a:spcPts val="1600"/>
              </a:spcBef>
              <a:spcAft>
                <a:spcPts val="0"/>
              </a:spcAft>
              <a:buSzPts val="1400"/>
              <a:buNone/>
              <a:defRPr/>
            </a:lvl4pPr>
            <a:lvl5pPr lvl="4" rtl="0">
              <a:lnSpc>
                <a:spcPct val="100000"/>
              </a:lnSpc>
              <a:spcBef>
                <a:spcPts val="1600"/>
              </a:spcBef>
              <a:spcAft>
                <a:spcPts val="0"/>
              </a:spcAft>
              <a:buSzPts val="1400"/>
              <a:buNone/>
              <a:defRPr/>
            </a:lvl5pPr>
            <a:lvl6pPr lvl="5" rtl="0">
              <a:lnSpc>
                <a:spcPct val="100000"/>
              </a:lnSpc>
              <a:spcBef>
                <a:spcPts val="1600"/>
              </a:spcBef>
              <a:spcAft>
                <a:spcPts val="0"/>
              </a:spcAft>
              <a:buSzPts val="1400"/>
              <a:buNone/>
              <a:defRPr/>
            </a:lvl6pPr>
            <a:lvl7pPr lvl="6" rtl="0">
              <a:lnSpc>
                <a:spcPct val="100000"/>
              </a:lnSpc>
              <a:spcBef>
                <a:spcPts val="1600"/>
              </a:spcBef>
              <a:spcAft>
                <a:spcPts val="0"/>
              </a:spcAft>
              <a:buSzPts val="1400"/>
              <a:buNone/>
              <a:defRPr/>
            </a:lvl7pPr>
            <a:lvl8pPr lvl="7" rtl="0">
              <a:lnSpc>
                <a:spcPct val="100000"/>
              </a:lnSpc>
              <a:spcBef>
                <a:spcPts val="1600"/>
              </a:spcBef>
              <a:spcAft>
                <a:spcPts val="0"/>
              </a:spcAft>
              <a:buSzPts val="1400"/>
              <a:buNone/>
              <a:defRPr/>
            </a:lvl8pPr>
            <a:lvl9pPr lvl="8" rtl="0">
              <a:lnSpc>
                <a:spcPct val="100000"/>
              </a:lnSpc>
              <a:spcBef>
                <a:spcPts val="1600"/>
              </a:spcBef>
              <a:spcAft>
                <a:spcPts val="1600"/>
              </a:spcAft>
              <a:buSzPts val="1400"/>
              <a:buNone/>
              <a:defRPr/>
            </a:lvl9pPr>
          </a:lstStyle>
          <a:p>
            <a:endParaRPr/>
          </a:p>
        </p:txBody>
      </p:sp>
      <p:sp>
        <p:nvSpPr>
          <p:cNvPr id="1138" name="Google Shape;1138;p28"/>
          <p:cNvSpPr txBox="1">
            <a:spLocks noGrp="1"/>
          </p:cNvSpPr>
          <p:nvPr>
            <p:ph type="subTitle" idx="8"/>
          </p:nvPr>
        </p:nvSpPr>
        <p:spPr>
          <a:xfrm>
            <a:off x="1091250" y="3600450"/>
            <a:ext cx="1837800" cy="523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1139" name="Google Shape;1139;p28"/>
          <p:cNvSpPr txBox="1">
            <a:spLocks noGrp="1"/>
          </p:cNvSpPr>
          <p:nvPr>
            <p:ph type="subTitle" idx="9"/>
          </p:nvPr>
        </p:nvSpPr>
        <p:spPr>
          <a:xfrm>
            <a:off x="3715950" y="3152775"/>
            <a:ext cx="1733400" cy="3936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1pPr>
            <a:lvl2pPr lvl="1" rtl="0">
              <a:lnSpc>
                <a:spcPct val="100000"/>
              </a:lnSpc>
              <a:spcBef>
                <a:spcPts val="0"/>
              </a:spcBef>
              <a:spcAft>
                <a:spcPts val="0"/>
              </a:spcAft>
              <a:buSzPts val="1400"/>
              <a:buNone/>
              <a:defRPr/>
            </a:lvl2pPr>
            <a:lvl3pPr lvl="2" rtl="0">
              <a:lnSpc>
                <a:spcPct val="100000"/>
              </a:lnSpc>
              <a:spcBef>
                <a:spcPts val="1600"/>
              </a:spcBef>
              <a:spcAft>
                <a:spcPts val="0"/>
              </a:spcAft>
              <a:buSzPts val="1400"/>
              <a:buNone/>
              <a:defRPr/>
            </a:lvl3pPr>
            <a:lvl4pPr lvl="3" rtl="0">
              <a:lnSpc>
                <a:spcPct val="100000"/>
              </a:lnSpc>
              <a:spcBef>
                <a:spcPts val="1600"/>
              </a:spcBef>
              <a:spcAft>
                <a:spcPts val="0"/>
              </a:spcAft>
              <a:buSzPts val="1400"/>
              <a:buNone/>
              <a:defRPr/>
            </a:lvl4pPr>
            <a:lvl5pPr lvl="4" rtl="0">
              <a:lnSpc>
                <a:spcPct val="100000"/>
              </a:lnSpc>
              <a:spcBef>
                <a:spcPts val="1600"/>
              </a:spcBef>
              <a:spcAft>
                <a:spcPts val="0"/>
              </a:spcAft>
              <a:buSzPts val="1400"/>
              <a:buNone/>
              <a:defRPr/>
            </a:lvl5pPr>
            <a:lvl6pPr lvl="5" rtl="0">
              <a:lnSpc>
                <a:spcPct val="100000"/>
              </a:lnSpc>
              <a:spcBef>
                <a:spcPts val="1600"/>
              </a:spcBef>
              <a:spcAft>
                <a:spcPts val="0"/>
              </a:spcAft>
              <a:buSzPts val="1400"/>
              <a:buNone/>
              <a:defRPr/>
            </a:lvl6pPr>
            <a:lvl7pPr lvl="6" rtl="0">
              <a:lnSpc>
                <a:spcPct val="100000"/>
              </a:lnSpc>
              <a:spcBef>
                <a:spcPts val="1600"/>
              </a:spcBef>
              <a:spcAft>
                <a:spcPts val="0"/>
              </a:spcAft>
              <a:buSzPts val="1400"/>
              <a:buNone/>
              <a:defRPr/>
            </a:lvl7pPr>
            <a:lvl8pPr lvl="7" rtl="0">
              <a:lnSpc>
                <a:spcPct val="100000"/>
              </a:lnSpc>
              <a:spcBef>
                <a:spcPts val="1600"/>
              </a:spcBef>
              <a:spcAft>
                <a:spcPts val="0"/>
              </a:spcAft>
              <a:buSzPts val="1400"/>
              <a:buNone/>
              <a:defRPr/>
            </a:lvl8pPr>
            <a:lvl9pPr lvl="8" rtl="0">
              <a:lnSpc>
                <a:spcPct val="100000"/>
              </a:lnSpc>
              <a:spcBef>
                <a:spcPts val="1600"/>
              </a:spcBef>
              <a:spcAft>
                <a:spcPts val="1600"/>
              </a:spcAft>
              <a:buSzPts val="1400"/>
              <a:buNone/>
              <a:defRPr/>
            </a:lvl9pPr>
          </a:lstStyle>
          <a:p>
            <a:endParaRPr/>
          </a:p>
        </p:txBody>
      </p:sp>
      <p:sp>
        <p:nvSpPr>
          <p:cNvPr id="1140" name="Google Shape;1140;p28"/>
          <p:cNvSpPr txBox="1">
            <a:spLocks noGrp="1"/>
          </p:cNvSpPr>
          <p:nvPr>
            <p:ph type="subTitle" idx="13"/>
          </p:nvPr>
        </p:nvSpPr>
        <p:spPr>
          <a:xfrm>
            <a:off x="3663450" y="3600450"/>
            <a:ext cx="1838400" cy="523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1141" name="Google Shape;1141;p28"/>
          <p:cNvSpPr txBox="1">
            <a:spLocks noGrp="1"/>
          </p:cNvSpPr>
          <p:nvPr>
            <p:ph type="subTitle" idx="14"/>
          </p:nvPr>
        </p:nvSpPr>
        <p:spPr>
          <a:xfrm>
            <a:off x="6288450" y="3152775"/>
            <a:ext cx="1733400" cy="3936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2200"/>
              <a:buFont typeface="Patrick Hand"/>
              <a:buNone/>
              <a:defRPr sz="2200">
                <a:solidFill>
                  <a:schemeClr val="dk1"/>
                </a:solidFill>
                <a:latin typeface="Patrick Hand"/>
                <a:ea typeface="Patrick Hand"/>
                <a:cs typeface="Patrick Hand"/>
                <a:sym typeface="Patrick Hand"/>
              </a:defRPr>
            </a:lvl1pPr>
            <a:lvl2pPr lvl="1" rtl="0">
              <a:lnSpc>
                <a:spcPct val="100000"/>
              </a:lnSpc>
              <a:spcBef>
                <a:spcPts val="0"/>
              </a:spcBef>
              <a:spcAft>
                <a:spcPts val="0"/>
              </a:spcAft>
              <a:buSzPts val="1400"/>
              <a:buNone/>
              <a:defRPr/>
            </a:lvl2pPr>
            <a:lvl3pPr lvl="2" rtl="0">
              <a:lnSpc>
                <a:spcPct val="100000"/>
              </a:lnSpc>
              <a:spcBef>
                <a:spcPts val="1600"/>
              </a:spcBef>
              <a:spcAft>
                <a:spcPts val="0"/>
              </a:spcAft>
              <a:buSzPts val="1400"/>
              <a:buNone/>
              <a:defRPr/>
            </a:lvl3pPr>
            <a:lvl4pPr lvl="3" rtl="0">
              <a:lnSpc>
                <a:spcPct val="100000"/>
              </a:lnSpc>
              <a:spcBef>
                <a:spcPts val="1600"/>
              </a:spcBef>
              <a:spcAft>
                <a:spcPts val="0"/>
              </a:spcAft>
              <a:buSzPts val="1400"/>
              <a:buNone/>
              <a:defRPr/>
            </a:lvl4pPr>
            <a:lvl5pPr lvl="4" rtl="0">
              <a:lnSpc>
                <a:spcPct val="100000"/>
              </a:lnSpc>
              <a:spcBef>
                <a:spcPts val="1600"/>
              </a:spcBef>
              <a:spcAft>
                <a:spcPts val="0"/>
              </a:spcAft>
              <a:buSzPts val="1400"/>
              <a:buNone/>
              <a:defRPr/>
            </a:lvl5pPr>
            <a:lvl6pPr lvl="5" rtl="0">
              <a:lnSpc>
                <a:spcPct val="100000"/>
              </a:lnSpc>
              <a:spcBef>
                <a:spcPts val="1600"/>
              </a:spcBef>
              <a:spcAft>
                <a:spcPts val="0"/>
              </a:spcAft>
              <a:buSzPts val="1400"/>
              <a:buNone/>
              <a:defRPr/>
            </a:lvl6pPr>
            <a:lvl7pPr lvl="6" rtl="0">
              <a:lnSpc>
                <a:spcPct val="100000"/>
              </a:lnSpc>
              <a:spcBef>
                <a:spcPts val="1600"/>
              </a:spcBef>
              <a:spcAft>
                <a:spcPts val="0"/>
              </a:spcAft>
              <a:buSzPts val="1400"/>
              <a:buNone/>
              <a:defRPr/>
            </a:lvl7pPr>
            <a:lvl8pPr lvl="7" rtl="0">
              <a:lnSpc>
                <a:spcPct val="100000"/>
              </a:lnSpc>
              <a:spcBef>
                <a:spcPts val="1600"/>
              </a:spcBef>
              <a:spcAft>
                <a:spcPts val="0"/>
              </a:spcAft>
              <a:buSzPts val="1400"/>
              <a:buNone/>
              <a:defRPr/>
            </a:lvl8pPr>
            <a:lvl9pPr lvl="8" rtl="0">
              <a:lnSpc>
                <a:spcPct val="100000"/>
              </a:lnSpc>
              <a:spcBef>
                <a:spcPts val="1600"/>
              </a:spcBef>
              <a:spcAft>
                <a:spcPts val="1600"/>
              </a:spcAft>
              <a:buSzPts val="1400"/>
              <a:buNone/>
              <a:defRPr/>
            </a:lvl9pPr>
          </a:lstStyle>
          <a:p>
            <a:endParaRPr/>
          </a:p>
        </p:txBody>
      </p:sp>
      <p:sp>
        <p:nvSpPr>
          <p:cNvPr id="1142" name="Google Shape;1142;p28"/>
          <p:cNvSpPr txBox="1">
            <a:spLocks noGrp="1"/>
          </p:cNvSpPr>
          <p:nvPr>
            <p:ph type="subTitle" idx="15"/>
          </p:nvPr>
        </p:nvSpPr>
        <p:spPr>
          <a:xfrm>
            <a:off x="6236250" y="3600450"/>
            <a:ext cx="1837800" cy="523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and text right">
  <p:cSld name="CUSTOM_5">
    <p:spTree>
      <p:nvGrpSpPr>
        <p:cNvPr id="1" name="Shape 1143"/>
        <p:cNvGrpSpPr/>
        <p:nvPr/>
      </p:nvGrpSpPr>
      <p:grpSpPr>
        <a:xfrm>
          <a:off x="0" y="0"/>
          <a:ext cx="0" cy="0"/>
          <a:chOff x="0" y="0"/>
          <a:chExt cx="0" cy="0"/>
        </a:xfrm>
      </p:grpSpPr>
      <p:sp>
        <p:nvSpPr>
          <p:cNvPr id="1144" name="Google Shape;1144;p29"/>
          <p:cNvSpPr txBox="1">
            <a:spLocks noGrp="1"/>
          </p:cNvSpPr>
          <p:nvPr>
            <p:ph type="title"/>
          </p:nvPr>
        </p:nvSpPr>
        <p:spPr>
          <a:xfrm>
            <a:off x="5329175" y="1748761"/>
            <a:ext cx="2872800" cy="572700"/>
          </a:xfrm>
          <a:prstGeom prst="rect">
            <a:avLst/>
          </a:prstGeom>
        </p:spPr>
        <p:txBody>
          <a:bodyPr spcFirstLastPara="1" wrap="square" lIns="91425" tIns="91425" rIns="91425" bIns="91425" anchor="t" anchorCtr="0">
            <a:noAutofit/>
          </a:bodyPr>
          <a:lstStyle>
            <a:lvl1pPr lvl="0" algn="l"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1145" name="Google Shape;1145;p29"/>
          <p:cNvSpPr txBox="1">
            <a:spLocks noGrp="1"/>
          </p:cNvSpPr>
          <p:nvPr>
            <p:ph type="subTitle" idx="1"/>
          </p:nvPr>
        </p:nvSpPr>
        <p:spPr>
          <a:xfrm>
            <a:off x="5329175" y="2404139"/>
            <a:ext cx="2872800" cy="9906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chemeClr val="dk1"/>
              </a:buClr>
              <a:buSzPts val="1800"/>
              <a:buFont typeface="Patrick Hand"/>
              <a:buNone/>
              <a:defRPr sz="1400"/>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grpSp>
        <p:nvGrpSpPr>
          <p:cNvPr id="1146" name="Google Shape;1146;p29"/>
          <p:cNvGrpSpPr/>
          <p:nvPr/>
        </p:nvGrpSpPr>
        <p:grpSpPr>
          <a:xfrm>
            <a:off x="-12" y="1838"/>
            <a:ext cx="2022450" cy="1075325"/>
            <a:chOff x="-6300587" y="3973775"/>
            <a:chExt cx="2022450" cy="1075325"/>
          </a:xfrm>
        </p:grpSpPr>
        <p:sp>
          <p:nvSpPr>
            <p:cNvPr id="1147" name="Google Shape;1147;p29"/>
            <p:cNvSpPr/>
            <p:nvPr/>
          </p:nvSpPr>
          <p:spPr>
            <a:xfrm>
              <a:off x="-6300587" y="3973775"/>
              <a:ext cx="2022450" cy="1075325"/>
            </a:xfrm>
            <a:custGeom>
              <a:avLst/>
              <a:gdLst/>
              <a:ahLst/>
              <a:cxnLst/>
              <a:rect l="l" t="t" r="r" b="b"/>
              <a:pathLst>
                <a:path w="80898" h="43013" extrusionOk="0">
                  <a:moveTo>
                    <a:pt x="34371" y="0"/>
                  </a:moveTo>
                  <a:lnTo>
                    <a:pt x="32780" y="1904"/>
                  </a:lnTo>
                  <a:cubicBezTo>
                    <a:pt x="30352" y="5287"/>
                    <a:pt x="29185" y="9830"/>
                    <a:pt x="27392" y="13848"/>
                  </a:cubicBezTo>
                  <a:cubicBezTo>
                    <a:pt x="25700" y="17866"/>
                    <a:pt x="22629" y="21783"/>
                    <a:pt x="18822" y="21885"/>
                  </a:cubicBezTo>
                  <a:cubicBezTo>
                    <a:pt x="15861" y="21885"/>
                    <a:pt x="13222" y="19668"/>
                    <a:pt x="10896" y="17553"/>
                  </a:cubicBezTo>
                  <a:cubicBezTo>
                    <a:pt x="7402" y="14271"/>
                    <a:pt x="3917" y="10887"/>
                    <a:pt x="0" y="8460"/>
                  </a:cubicBezTo>
                  <a:lnTo>
                    <a:pt x="0" y="26537"/>
                  </a:lnTo>
                  <a:cubicBezTo>
                    <a:pt x="2115" y="29287"/>
                    <a:pt x="4230" y="32036"/>
                    <a:pt x="6455" y="34574"/>
                  </a:cubicBezTo>
                  <a:cubicBezTo>
                    <a:pt x="10438" y="39077"/>
                    <a:pt x="15624" y="43012"/>
                    <a:pt x="20916" y="43012"/>
                  </a:cubicBezTo>
                  <a:cubicBezTo>
                    <a:pt x="22087" y="43012"/>
                    <a:pt x="23262" y="42820"/>
                    <a:pt x="24431" y="42399"/>
                  </a:cubicBezTo>
                  <a:cubicBezTo>
                    <a:pt x="29608" y="40605"/>
                    <a:pt x="32992" y="34785"/>
                    <a:pt x="35428" y="29075"/>
                  </a:cubicBezTo>
                  <a:cubicBezTo>
                    <a:pt x="37856" y="23365"/>
                    <a:pt x="39869" y="17020"/>
                    <a:pt x="43777" y="12689"/>
                  </a:cubicBezTo>
                  <a:cubicBezTo>
                    <a:pt x="48430" y="7504"/>
                    <a:pt x="55096" y="5812"/>
                    <a:pt x="61331" y="4966"/>
                  </a:cubicBezTo>
                  <a:cubicBezTo>
                    <a:pt x="67675" y="4120"/>
                    <a:pt x="74231" y="3908"/>
                    <a:pt x="80051" y="846"/>
                  </a:cubicBezTo>
                  <a:cubicBezTo>
                    <a:pt x="80263" y="736"/>
                    <a:pt x="80576" y="525"/>
                    <a:pt x="80897" y="423"/>
                  </a:cubicBezTo>
                  <a:lnTo>
                    <a:pt x="8089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8" name="Google Shape;1148;p29"/>
            <p:cNvSpPr/>
            <p:nvPr/>
          </p:nvSpPr>
          <p:spPr>
            <a:xfrm>
              <a:off x="-6300587" y="3973775"/>
              <a:ext cx="859275" cy="547125"/>
            </a:xfrm>
            <a:custGeom>
              <a:avLst/>
              <a:gdLst/>
              <a:ahLst/>
              <a:cxnLst/>
              <a:rect l="l" t="t" r="r" b="b"/>
              <a:pathLst>
                <a:path w="34371" h="21885" extrusionOk="0">
                  <a:moveTo>
                    <a:pt x="0" y="0"/>
                  </a:moveTo>
                  <a:lnTo>
                    <a:pt x="0" y="8460"/>
                  </a:lnTo>
                  <a:cubicBezTo>
                    <a:pt x="3917" y="10887"/>
                    <a:pt x="7402" y="14271"/>
                    <a:pt x="10896" y="17553"/>
                  </a:cubicBezTo>
                  <a:cubicBezTo>
                    <a:pt x="13222" y="19668"/>
                    <a:pt x="15861" y="21885"/>
                    <a:pt x="18822" y="21885"/>
                  </a:cubicBezTo>
                  <a:cubicBezTo>
                    <a:pt x="22629" y="21783"/>
                    <a:pt x="25700" y="17866"/>
                    <a:pt x="27392" y="13848"/>
                  </a:cubicBezTo>
                  <a:cubicBezTo>
                    <a:pt x="29185" y="9830"/>
                    <a:pt x="30352" y="5287"/>
                    <a:pt x="32780" y="1904"/>
                  </a:cubicBezTo>
                  <a:lnTo>
                    <a:pt x="343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49" name="Google Shape;1149;p29"/>
          <p:cNvGrpSpPr/>
          <p:nvPr/>
        </p:nvGrpSpPr>
        <p:grpSpPr>
          <a:xfrm>
            <a:off x="-14512" y="3485775"/>
            <a:ext cx="1097388" cy="1657725"/>
            <a:chOff x="8003138" y="150175"/>
            <a:chExt cx="1097388" cy="1657725"/>
          </a:xfrm>
        </p:grpSpPr>
        <p:sp>
          <p:nvSpPr>
            <p:cNvPr id="1150" name="Google Shape;1150;p29"/>
            <p:cNvSpPr/>
            <p:nvPr/>
          </p:nvSpPr>
          <p:spPr>
            <a:xfrm>
              <a:off x="8135500" y="845625"/>
              <a:ext cx="965025" cy="962275"/>
            </a:xfrm>
            <a:custGeom>
              <a:avLst/>
              <a:gdLst/>
              <a:ahLst/>
              <a:cxnLst/>
              <a:rect l="l" t="t" r="r" b="b"/>
              <a:pathLst>
                <a:path w="38601" h="38491" extrusionOk="0">
                  <a:moveTo>
                    <a:pt x="19355" y="7293"/>
                  </a:moveTo>
                  <a:cubicBezTo>
                    <a:pt x="25911" y="7293"/>
                    <a:pt x="31300" y="12690"/>
                    <a:pt x="31300" y="19246"/>
                  </a:cubicBezTo>
                  <a:cubicBezTo>
                    <a:pt x="31300" y="25802"/>
                    <a:pt x="25911" y="31191"/>
                    <a:pt x="19355" y="31191"/>
                  </a:cubicBezTo>
                  <a:cubicBezTo>
                    <a:pt x="12689" y="31191"/>
                    <a:pt x="7402" y="25802"/>
                    <a:pt x="7402" y="19246"/>
                  </a:cubicBezTo>
                  <a:cubicBezTo>
                    <a:pt x="7402" y="12690"/>
                    <a:pt x="12689" y="7293"/>
                    <a:pt x="19355" y="7293"/>
                  </a:cubicBezTo>
                  <a:close/>
                  <a:moveTo>
                    <a:pt x="19355" y="1"/>
                  </a:moveTo>
                  <a:cubicBezTo>
                    <a:pt x="8671" y="1"/>
                    <a:pt x="0" y="8672"/>
                    <a:pt x="0" y="19246"/>
                  </a:cubicBezTo>
                  <a:cubicBezTo>
                    <a:pt x="0" y="29922"/>
                    <a:pt x="8671" y="38491"/>
                    <a:pt x="19355" y="38491"/>
                  </a:cubicBezTo>
                  <a:cubicBezTo>
                    <a:pt x="29929" y="38491"/>
                    <a:pt x="38600" y="29922"/>
                    <a:pt x="38600" y="19246"/>
                  </a:cubicBezTo>
                  <a:cubicBezTo>
                    <a:pt x="38600" y="8672"/>
                    <a:pt x="29929" y="1"/>
                    <a:pt x="19355" y="1"/>
                  </a:cubicBezTo>
                  <a:close/>
                </a:path>
              </a:pathLst>
            </a:custGeom>
            <a:solidFill>
              <a:srgbClr val="C9E8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51" name="Google Shape;1151;p29"/>
            <p:cNvGrpSpPr/>
            <p:nvPr/>
          </p:nvGrpSpPr>
          <p:grpSpPr>
            <a:xfrm>
              <a:off x="8003138" y="150175"/>
              <a:ext cx="980875" cy="980675"/>
              <a:chOff x="4166450" y="897350"/>
              <a:chExt cx="980875" cy="980675"/>
            </a:xfrm>
          </p:grpSpPr>
          <p:sp>
            <p:nvSpPr>
              <p:cNvPr id="1152" name="Google Shape;1152;p29"/>
              <p:cNvSpPr/>
              <p:nvPr/>
            </p:nvSpPr>
            <p:spPr>
              <a:xfrm>
                <a:off x="4198175" y="1190675"/>
                <a:ext cx="658375" cy="653100"/>
              </a:xfrm>
              <a:custGeom>
                <a:avLst/>
                <a:gdLst/>
                <a:ahLst/>
                <a:cxnLst/>
                <a:rect l="l" t="t" r="r" b="b"/>
                <a:pathLst>
                  <a:path w="26335" h="26124" extrusionOk="0">
                    <a:moveTo>
                      <a:pt x="322" y="0"/>
                    </a:moveTo>
                    <a:lnTo>
                      <a:pt x="0" y="956"/>
                    </a:lnTo>
                    <a:lnTo>
                      <a:pt x="25488" y="26123"/>
                    </a:lnTo>
                    <a:cubicBezTo>
                      <a:pt x="25801" y="26013"/>
                      <a:pt x="26123" y="25912"/>
                      <a:pt x="26334" y="25802"/>
                    </a:cubicBez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3" name="Google Shape;1153;p29"/>
              <p:cNvSpPr/>
              <p:nvPr/>
            </p:nvSpPr>
            <p:spPr>
              <a:xfrm>
                <a:off x="4171725" y="1278025"/>
                <a:ext cx="597475" cy="592175"/>
              </a:xfrm>
              <a:custGeom>
                <a:avLst/>
                <a:gdLst/>
                <a:ahLst/>
                <a:cxnLst/>
                <a:rect l="l" t="t" r="r" b="b"/>
                <a:pathLst>
                  <a:path w="23899" h="23687" extrusionOk="0">
                    <a:moveTo>
                      <a:pt x="212" y="0"/>
                    </a:moveTo>
                    <a:cubicBezTo>
                      <a:pt x="212" y="423"/>
                      <a:pt x="111" y="736"/>
                      <a:pt x="1" y="1159"/>
                    </a:cubicBezTo>
                    <a:lnTo>
                      <a:pt x="22841" y="23686"/>
                    </a:lnTo>
                    <a:cubicBezTo>
                      <a:pt x="23163" y="23576"/>
                      <a:pt x="23586" y="23576"/>
                      <a:pt x="23899" y="23475"/>
                    </a:cubicBezTo>
                    <a:lnTo>
                      <a:pt x="21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4" name="Google Shape;1154;p29"/>
              <p:cNvSpPr/>
              <p:nvPr/>
            </p:nvSpPr>
            <p:spPr>
              <a:xfrm>
                <a:off x="4182300" y="1232975"/>
                <a:ext cx="631950" cy="626650"/>
              </a:xfrm>
              <a:custGeom>
                <a:avLst/>
                <a:gdLst/>
                <a:ahLst/>
                <a:cxnLst/>
                <a:rect l="l" t="t" r="r" b="b"/>
                <a:pathLst>
                  <a:path w="25278" h="25066" extrusionOk="0">
                    <a:moveTo>
                      <a:pt x="322" y="0"/>
                    </a:moveTo>
                    <a:lnTo>
                      <a:pt x="1" y="956"/>
                    </a:lnTo>
                    <a:lnTo>
                      <a:pt x="24322" y="25065"/>
                    </a:lnTo>
                    <a:lnTo>
                      <a:pt x="25277" y="24744"/>
                    </a:lnTo>
                    <a:lnTo>
                      <a:pt x="3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5" name="Google Shape;1155;p29"/>
              <p:cNvSpPr/>
              <p:nvPr/>
            </p:nvSpPr>
            <p:spPr>
              <a:xfrm>
                <a:off x="4259075" y="1079650"/>
                <a:ext cx="708500" cy="700675"/>
              </a:xfrm>
              <a:custGeom>
                <a:avLst/>
                <a:gdLst/>
                <a:ahLst/>
                <a:cxnLst/>
                <a:rect l="l" t="t" r="r" b="b"/>
                <a:pathLst>
                  <a:path w="28340" h="28027" extrusionOk="0">
                    <a:moveTo>
                      <a:pt x="635" y="0"/>
                    </a:moveTo>
                    <a:cubicBezTo>
                      <a:pt x="424" y="322"/>
                      <a:pt x="212" y="533"/>
                      <a:pt x="1" y="745"/>
                    </a:cubicBezTo>
                    <a:lnTo>
                      <a:pt x="27595" y="28026"/>
                    </a:lnTo>
                    <a:cubicBezTo>
                      <a:pt x="27807" y="27916"/>
                      <a:pt x="28018" y="27705"/>
                      <a:pt x="28340" y="2749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6" name="Google Shape;1156;p29"/>
              <p:cNvSpPr/>
              <p:nvPr/>
            </p:nvSpPr>
            <p:spPr>
              <a:xfrm>
                <a:off x="4235175" y="1114125"/>
                <a:ext cx="697925" cy="689875"/>
              </a:xfrm>
              <a:custGeom>
                <a:avLst/>
                <a:gdLst/>
                <a:ahLst/>
                <a:cxnLst/>
                <a:rect l="l" t="t" r="r" b="b"/>
                <a:pathLst>
                  <a:path w="27917" h="27595" extrusionOk="0">
                    <a:moveTo>
                      <a:pt x="534" y="0"/>
                    </a:moveTo>
                    <a:cubicBezTo>
                      <a:pt x="322" y="313"/>
                      <a:pt x="212" y="525"/>
                      <a:pt x="1" y="846"/>
                    </a:cubicBezTo>
                    <a:lnTo>
                      <a:pt x="27071" y="27595"/>
                    </a:lnTo>
                    <a:cubicBezTo>
                      <a:pt x="27392" y="27493"/>
                      <a:pt x="27604" y="27282"/>
                      <a:pt x="27917" y="27172"/>
                    </a:cubicBezTo>
                    <a:lnTo>
                      <a:pt x="53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7" name="Google Shape;1157;p29"/>
              <p:cNvSpPr/>
              <p:nvPr/>
            </p:nvSpPr>
            <p:spPr>
              <a:xfrm>
                <a:off x="4214025" y="1151125"/>
                <a:ext cx="682075" cy="674025"/>
              </a:xfrm>
              <a:custGeom>
                <a:avLst/>
                <a:gdLst/>
                <a:ahLst/>
                <a:cxnLst/>
                <a:rect l="l" t="t" r="r" b="b"/>
                <a:pathLst>
                  <a:path w="27283" h="26961" extrusionOk="0">
                    <a:moveTo>
                      <a:pt x="534" y="1"/>
                    </a:moveTo>
                    <a:cubicBezTo>
                      <a:pt x="322" y="314"/>
                      <a:pt x="212" y="525"/>
                      <a:pt x="1" y="847"/>
                    </a:cubicBezTo>
                    <a:lnTo>
                      <a:pt x="26436" y="26961"/>
                    </a:lnTo>
                    <a:cubicBezTo>
                      <a:pt x="26758" y="26859"/>
                      <a:pt x="27071" y="26749"/>
                      <a:pt x="27282" y="26538"/>
                    </a:cubicBezTo>
                    <a:lnTo>
                      <a:pt x="53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8" name="Google Shape;1158;p29"/>
              <p:cNvSpPr/>
              <p:nvPr/>
            </p:nvSpPr>
            <p:spPr>
              <a:xfrm>
                <a:off x="4166450" y="1328150"/>
                <a:ext cx="552625" cy="549875"/>
              </a:xfrm>
              <a:custGeom>
                <a:avLst/>
                <a:gdLst/>
                <a:ahLst/>
                <a:cxnLst/>
                <a:rect l="l" t="t" r="r" b="b"/>
                <a:pathLst>
                  <a:path w="22105" h="21995" extrusionOk="0">
                    <a:moveTo>
                      <a:pt x="110" y="0"/>
                    </a:moveTo>
                    <a:cubicBezTo>
                      <a:pt x="110" y="423"/>
                      <a:pt x="0" y="846"/>
                      <a:pt x="0" y="1269"/>
                    </a:cubicBezTo>
                    <a:lnTo>
                      <a:pt x="20937" y="21994"/>
                    </a:lnTo>
                    <a:cubicBezTo>
                      <a:pt x="21360" y="21893"/>
                      <a:pt x="21682" y="21893"/>
                      <a:pt x="22105" y="21783"/>
                    </a:cubicBezTo>
                    <a:lnTo>
                      <a:pt x="11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9" name="Google Shape;1159;p29"/>
              <p:cNvSpPr/>
              <p:nvPr/>
            </p:nvSpPr>
            <p:spPr>
              <a:xfrm>
                <a:off x="4182300" y="1518475"/>
                <a:ext cx="346450" cy="343675"/>
              </a:xfrm>
              <a:custGeom>
                <a:avLst/>
                <a:gdLst/>
                <a:ahLst/>
                <a:cxnLst/>
                <a:rect l="l" t="t" r="r" b="b"/>
                <a:pathLst>
                  <a:path w="13858" h="13747" extrusionOk="0">
                    <a:moveTo>
                      <a:pt x="1" y="1"/>
                    </a:moveTo>
                    <a:lnTo>
                      <a:pt x="1" y="1"/>
                    </a:lnTo>
                    <a:cubicBezTo>
                      <a:pt x="212" y="635"/>
                      <a:pt x="424" y="1269"/>
                      <a:pt x="745" y="1904"/>
                    </a:cubicBezTo>
                    <a:lnTo>
                      <a:pt x="11954" y="13113"/>
                    </a:lnTo>
                    <a:lnTo>
                      <a:pt x="13857" y="13747"/>
                    </a:lnTo>
                    <a:lnTo>
                      <a:pt x="1" y="1"/>
                    </a:lnTo>
                    <a:close/>
                    <a:moveTo>
                      <a:pt x="13857" y="13747"/>
                    </a:moveTo>
                    <a:lnTo>
                      <a:pt x="13857" y="13747"/>
                    </a:lnTo>
                    <a:lnTo>
                      <a:pt x="13857" y="13747"/>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0" name="Google Shape;1160;p29"/>
              <p:cNvSpPr/>
              <p:nvPr/>
            </p:nvSpPr>
            <p:spPr>
              <a:xfrm>
                <a:off x="4647575" y="897350"/>
                <a:ext cx="499750" cy="494250"/>
              </a:xfrm>
              <a:custGeom>
                <a:avLst/>
                <a:gdLst/>
                <a:ahLst/>
                <a:cxnLst/>
                <a:rect l="l" t="t" r="r" b="b"/>
                <a:pathLst>
                  <a:path w="19990" h="19770" extrusionOk="0">
                    <a:moveTo>
                      <a:pt x="0" y="0"/>
                    </a:moveTo>
                    <a:lnTo>
                      <a:pt x="19990" y="19770"/>
                    </a:lnTo>
                    <a:cubicBezTo>
                      <a:pt x="19990" y="19347"/>
                      <a:pt x="19990" y="18924"/>
                      <a:pt x="19880" y="18399"/>
                    </a:cubicBezTo>
                    <a:lnTo>
                      <a:pt x="137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1" name="Google Shape;1161;p29"/>
              <p:cNvSpPr/>
              <p:nvPr/>
            </p:nvSpPr>
            <p:spPr>
              <a:xfrm>
                <a:off x="4166450" y="1383750"/>
                <a:ext cx="497000" cy="494275"/>
              </a:xfrm>
              <a:custGeom>
                <a:avLst/>
                <a:gdLst/>
                <a:ahLst/>
                <a:cxnLst/>
                <a:rect l="l" t="t" r="r" b="b"/>
                <a:pathLst>
                  <a:path w="19880" h="19771" extrusionOk="0">
                    <a:moveTo>
                      <a:pt x="0" y="1"/>
                    </a:moveTo>
                    <a:lnTo>
                      <a:pt x="0" y="1371"/>
                    </a:lnTo>
                    <a:lnTo>
                      <a:pt x="18611" y="19770"/>
                    </a:lnTo>
                    <a:lnTo>
                      <a:pt x="19880" y="19770"/>
                    </a:ln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2" name="Google Shape;1162;p29"/>
              <p:cNvSpPr/>
              <p:nvPr/>
            </p:nvSpPr>
            <p:spPr>
              <a:xfrm>
                <a:off x="4169200" y="1444450"/>
                <a:ext cx="433575" cy="431025"/>
              </a:xfrm>
              <a:custGeom>
                <a:avLst/>
                <a:gdLst/>
                <a:ahLst/>
                <a:cxnLst/>
                <a:rect l="l" t="t" r="r" b="b"/>
                <a:pathLst>
                  <a:path w="17343" h="17241" extrusionOk="0">
                    <a:moveTo>
                      <a:pt x="0" y="1"/>
                    </a:moveTo>
                    <a:lnTo>
                      <a:pt x="0" y="1"/>
                    </a:lnTo>
                    <a:cubicBezTo>
                      <a:pt x="102" y="534"/>
                      <a:pt x="102" y="1058"/>
                      <a:pt x="212" y="1591"/>
                    </a:cubicBezTo>
                    <a:lnTo>
                      <a:pt x="15752" y="17029"/>
                    </a:lnTo>
                    <a:cubicBezTo>
                      <a:pt x="16285" y="17131"/>
                      <a:pt x="16809" y="17131"/>
                      <a:pt x="17342" y="17241"/>
                    </a:cubicBezTo>
                    <a:lnTo>
                      <a:pt x="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3" name="Google Shape;1163;p29"/>
              <p:cNvSpPr/>
              <p:nvPr/>
            </p:nvSpPr>
            <p:spPr>
              <a:xfrm>
                <a:off x="4222075" y="1613650"/>
                <a:ext cx="211500" cy="211500"/>
              </a:xfrm>
              <a:custGeom>
                <a:avLst/>
                <a:gdLst/>
                <a:ahLst/>
                <a:cxnLst/>
                <a:rect l="l" t="t" r="r" b="b"/>
                <a:pathLst>
                  <a:path w="8460" h="8460" extrusionOk="0">
                    <a:moveTo>
                      <a:pt x="0" y="0"/>
                    </a:moveTo>
                    <a:lnTo>
                      <a:pt x="0" y="0"/>
                    </a:lnTo>
                    <a:cubicBezTo>
                      <a:pt x="846" y="1802"/>
                      <a:pt x="2115" y="3384"/>
                      <a:pt x="3595" y="4864"/>
                    </a:cubicBezTo>
                    <a:cubicBezTo>
                      <a:pt x="5076" y="6345"/>
                      <a:pt x="6658" y="7512"/>
                      <a:pt x="8460" y="8460"/>
                    </a:cubicBez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4" name="Google Shape;1164;p29"/>
              <p:cNvSpPr/>
              <p:nvPr/>
            </p:nvSpPr>
            <p:spPr>
              <a:xfrm>
                <a:off x="4346200" y="992525"/>
                <a:ext cx="705975" cy="703200"/>
              </a:xfrm>
              <a:custGeom>
                <a:avLst/>
                <a:gdLst/>
                <a:ahLst/>
                <a:cxnLst/>
                <a:rect l="l" t="t" r="r" b="b"/>
                <a:pathLst>
                  <a:path w="28239" h="28128" extrusionOk="0">
                    <a:moveTo>
                      <a:pt x="745" y="0"/>
                    </a:moveTo>
                    <a:cubicBezTo>
                      <a:pt x="424" y="212"/>
                      <a:pt x="212" y="423"/>
                      <a:pt x="1" y="635"/>
                    </a:cubicBezTo>
                    <a:lnTo>
                      <a:pt x="27705" y="28127"/>
                    </a:lnTo>
                    <a:cubicBezTo>
                      <a:pt x="27917" y="27806"/>
                      <a:pt x="28027" y="27595"/>
                      <a:pt x="28238" y="27383"/>
                    </a:cubicBezTo>
                    <a:lnTo>
                      <a:pt x="74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5" name="Google Shape;1165;p29"/>
              <p:cNvSpPr/>
              <p:nvPr/>
            </p:nvSpPr>
            <p:spPr>
              <a:xfrm>
                <a:off x="4592175" y="897350"/>
                <a:ext cx="552425" cy="549875"/>
              </a:xfrm>
              <a:custGeom>
                <a:avLst/>
                <a:gdLst/>
                <a:ahLst/>
                <a:cxnLst/>
                <a:rect l="l" t="t" r="r" b="b"/>
                <a:pathLst>
                  <a:path w="22097" h="21995" extrusionOk="0">
                    <a:moveTo>
                      <a:pt x="1159" y="0"/>
                    </a:moveTo>
                    <a:cubicBezTo>
                      <a:pt x="846" y="102"/>
                      <a:pt x="423" y="102"/>
                      <a:pt x="0" y="212"/>
                    </a:cubicBezTo>
                    <a:lnTo>
                      <a:pt x="21995" y="21995"/>
                    </a:lnTo>
                    <a:cubicBezTo>
                      <a:pt x="22096" y="21572"/>
                      <a:pt x="22096" y="21149"/>
                      <a:pt x="22096" y="20726"/>
                    </a:cubicBezTo>
                    <a:lnTo>
                      <a:pt x="1159"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6" name="Google Shape;1166;p29"/>
              <p:cNvSpPr/>
              <p:nvPr/>
            </p:nvSpPr>
            <p:spPr>
              <a:xfrm>
                <a:off x="4708475" y="899875"/>
                <a:ext cx="433575" cy="431050"/>
              </a:xfrm>
              <a:custGeom>
                <a:avLst/>
                <a:gdLst/>
                <a:ahLst/>
                <a:cxnLst/>
                <a:rect l="l" t="t" r="r" b="b"/>
                <a:pathLst>
                  <a:path w="17343" h="17242" extrusionOk="0">
                    <a:moveTo>
                      <a:pt x="1" y="1"/>
                    </a:moveTo>
                    <a:lnTo>
                      <a:pt x="17343" y="17241"/>
                    </a:lnTo>
                    <a:cubicBezTo>
                      <a:pt x="17343" y="16708"/>
                      <a:pt x="17233" y="16184"/>
                      <a:pt x="17131" y="15651"/>
                    </a:cubicBezTo>
                    <a:lnTo>
                      <a:pt x="1583" y="212"/>
                    </a:lnTo>
                    <a:cubicBezTo>
                      <a:pt x="1058" y="111"/>
                      <a:pt x="525" y="111"/>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7" name="Google Shape;1167;p29"/>
              <p:cNvSpPr/>
              <p:nvPr/>
            </p:nvSpPr>
            <p:spPr>
              <a:xfrm>
                <a:off x="4541825" y="905175"/>
                <a:ext cx="597475" cy="592175"/>
              </a:xfrm>
              <a:custGeom>
                <a:avLst/>
                <a:gdLst/>
                <a:ahLst/>
                <a:cxnLst/>
                <a:rect l="l" t="t" r="r" b="b"/>
                <a:pathLst>
                  <a:path w="23899" h="23687" extrusionOk="0">
                    <a:moveTo>
                      <a:pt x="1168" y="0"/>
                    </a:moveTo>
                    <a:cubicBezTo>
                      <a:pt x="745" y="110"/>
                      <a:pt x="424" y="110"/>
                      <a:pt x="1" y="212"/>
                    </a:cubicBezTo>
                    <a:lnTo>
                      <a:pt x="23687" y="23687"/>
                    </a:lnTo>
                    <a:cubicBezTo>
                      <a:pt x="23797" y="23264"/>
                      <a:pt x="23797" y="22951"/>
                      <a:pt x="23899" y="22528"/>
                    </a:cubicBezTo>
                    <a:lnTo>
                      <a:pt x="116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8" name="Google Shape;1168;p29"/>
              <p:cNvSpPr/>
              <p:nvPr/>
            </p:nvSpPr>
            <p:spPr>
              <a:xfrm>
                <a:off x="4782500" y="913200"/>
                <a:ext cx="346225" cy="343700"/>
              </a:xfrm>
              <a:custGeom>
                <a:avLst/>
                <a:gdLst/>
                <a:ahLst/>
                <a:cxnLst/>
                <a:rect l="l" t="t" r="r" b="b"/>
                <a:pathLst>
                  <a:path w="13849" h="13748" extrusionOk="0">
                    <a:moveTo>
                      <a:pt x="1" y="1"/>
                    </a:moveTo>
                    <a:lnTo>
                      <a:pt x="13849" y="13747"/>
                    </a:lnTo>
                    <a:lnTo>
                      <a:pt x="13214" y="11844"/>
                    </a:lnTo>
                    <a:lnTo>
                      <a:pt x="2005" y="635"/>
                    </a:lnTo>
                    <a:cubicBezTo>
                      <a:pt x="1269" y="424"/>
                      <a:pt x="635" y="212"/>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9" name="Google Shape;1169;p29"/>
              <p:cNvSpPr/>
              <p:nvPr/>
            </p:nvSpPr>
            <p:spPr>
              <a:xfrm>
                <a:off x="4877675" y="950225"/>
                <a:ext cx="214050" cy="211500"/>
              </a:xfrm>
              <a:custGeom>
                <a:avLst/>
                <a:gdLst/>
                <a:ahLst/>
                <a:cxnLst/>
                <a:rect l="l" t="t" r="r" b="b"/>
                <a:pathLst>
                  <a:path w="8562" h="8460" extrusionOk="0">
                    <a:moveTo>
                      <a:pt x="0" y="0"/>
                    </a:moveTo>
                    <a:lnTo>
                      <a:pt x="8561" y="8460"/>
                    </a:lnTo>
                    <a:cubicBezTo>
                      <a:pt x="7614" y="6658"/>
                      <a:pt x="6446" y="5076"/>
                      <a:pt x="4966" y="3595"/>
                    </a:cubicBezTo>
                    <a:cubicBezTo>
                      <a:pt x="3486" y="2115"/>
                      <a:pt x="1794" y="948"/>
                      <a:pt x="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0" name="Google Shape;1170;p29"/>
              <p:cNvSpPr/>
              <p:nvPr/>
            </p:nvSpPr>
            <p:spPr>
              <a:xfrm>
                <a:off x="4314475" y="1021475"/>
                <a:ext cx="711250" cy="705975"/>
              </a:xfrm>
              <a:custGeom>
                <a:avLst/>
                <a:gdLst/>
                <a:ahLst/>
                <a:cxnLst/>
                <a:rect l="l" t="t" r="r" b="b"/>
                <a:pathLst>
                  <a:path w="28450" h="28239" extrusionOk="0">
                    <a:moveTo>
                      <a:pt x="635" y="1"/>
                    </a:moveTo>
                    <a:cubicBezTo>
                      <a:pt x="424" y="111"/>
                      <a:pt x="212" y="322"/>
                      <a:pt x="1" y="635"/>
                    </a:cubicBezTo>
                    <a:lnTo>
                      <a:pt x="27815" y="28238"/>
                    </a:lnTo>
                    <a:cubicBezTo>
                      <a:pt x="28027" y="27917"/>
                      <a:pt x="28238" y="27705"/>
                      <a:pt x="28450" y="27494"/>
                    </a:cubicBezTo>
                    <a:lnTo>
                      <a:pt x="63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1" name="Google Shape;1171;p29"/>
              <p:cNvSpPr/>
              <p:nvPr/>
            </p:nvSpPr>
            <p:spPr>
              <a:xfrm>
                <a:off x="4285500" y="1047925"/>
                <a:ext cx="711050" cy="705950"/>
              </a:xfrm>
              <a:custGeom>
                <a:avLst/>
                <a:gdLst/>
                <a:ahLst/>
                <a:cxnLst/>
                <a:rect l="l" t="t" r="r" b="b"/>
                <a:pathLst>
                  <a:path w="28442" h="28238" extrusionOk="0">
                    <a:moveTo>
                      <a:pt x="635" y="0"/>
                    </a:moveTo>
                    <a:cubicBezTo>
                      <a:pt x="424" y="322"/>
                      <a:pt x="212" y="533"/>
                      <a:pt x="1" y="745"/>
                    </a:cubicBezTo>
                    <a:lnTo>
                      <a:pt x="27807" y="28238"/>
                    </a:lnTo>
                    <a:cubicBezTo>
                      <a:pt x="28018" y="28128"/>
                      <a:pt x="28230" y="27916"/>
                      <a:pt x="28441" y="27603"/>
                    </a:cubicBezTo>
                    <a:lnTo>
                      <a:pt x="63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2" name="Google Shape;1172;p29"/>
              <p:cNvSpPr/>
              <p:nvPr/>
            </p:nvSpPr>
            <p:spPr>
              <a:xfrm>
                <a:off x="4377925" y="971375"/>
                <a:ext cx="697925" cy="689875"/>
              </a:xfrm>
              <a:custGeom>
                <a:avLst/>
                <a:gdLst/>
                <a:ahLst/>
                <a:cxnLst/>
                <a:rect l="l" t="t" r="r" b="b"/>
                <a:pathLst>
                  <a:path w="27917" h="27595" extrusionOk="0">
                    <a:moveTo>
                      <a:pt x="847" y="0"/>
                    </a:moveTo>
                    <a:cubicBezTo>
                      <a:pt x="534" y="102"/>
                      <a:pt x="322" y="313"/>
                      <a:pt x="1" y="423"/>
                    </a:cubicBezTo>
                    <a:lnTo>
                      <a:pt x="27392" y="27595"/>
                    </a:lnTo>
                    <a:cubicBezTo>
                      <a:pt x="27604" y="27282"/>
                      <a:pt x="27705" y="27070"/>
                      <a:pt x="27917" y="26749"/>
                    </a:cubicBezTo>
                    <a:lnTo>
                      <a:pt x="84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3" name="Google Shape;1173;p29"/>
              <p:cNvSpPr/>
              <p:nvPr/>
            </p:nvSpPr>
            <p:spPr>
              <a:xfrm>
                <a:off x="4414950" y="950225"/>
                <a:ext cx="682050" cy="674025"/>
              </a:xfrm>
              <a:custGeom>
                <a:avLst/>
                <a:gdLst/>
                <a:ahLst/>
                <a:cxnLst/>
                <a:rect l="l" t="t" r="r" b="b"/>
                <a:pathLst>
                  <a:path w="27282" h="26961" extrusionOk="0">
                    <a:moveTo>
                      <a:pt x="846" y="0"/>
                    </a:moveTo>
                    <a:cubicBezTo>
                      <a:pt x="533" y="102"/>
                      <a:pt x="322" y="212"/>
                      <a:pt x="0" y="423"/>
                    </a:cubicBezTo>
                    <a:lnTo>
                      <a:pt x="26859" y="26960"/>
                    </a:lnTo>
                    <a:cubicBezTo>
                      <a:pt x="26969" y="26647"/>
                      <a:pt x="27180" y="26436"/>
                      <a:pt x="27282" y="26114"/>
                    </a:cubicBezTo>
                    <a:lnTo>
                      <a:pt x="84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4" name="Google Shape;1174;p29"/>
              <p:cNvSpPr/>
              <p:nvPr/>
            </p:nvSpPr>
            <p:spPr>
              <a:xfrm>
                <a:off x="4454700" y="931600"/>
                <a:ext cx="660925" cy="653100"/>
              </a:xfrm>
              <a:custGeom>
                <a:avLst/>
                <a:gdLst/>
                <a:ahLst/>
                <a:cxnLst/>
                <a:rect l="l" t="t" r="r" b="b"/>
                <a:pathLst>
                  <a:path w="26437" h="26124" extrusionOk="0">
                    <a:moveTo>
                      <a:pt x="948" y="1"/>
                    </a:moveTo>
                    <a:lnTo>
                      <a:pt x="0" y="322"/>
                    </a:lnTo>
                    <a:lnTo>
                      <a:pt x="26013" y="26123"/>
                    </a:lnTo>
                    <a:cubicBezTo>
                      <a:pt x="26115" y="25802"/>
                      <a:pt x="26225" y="25489"/>
                      <a:pt x="26436" y="25167"/>
                    </a:cubicBezTo>
                    <a:lnTo>
                      <a:pt x="94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5" name="Google Shape;1175;p29"/>
              <p:cNvSpPr/>
              <p:nvPr/>
            </p:nvSpPr>
            <p:spPr>
              <a:xfrm>
                <a:off x="4497000" y="915750"/>
                <a:ext cx="631725" cy="626650"/>
              </a:xfrm>
              <a:custGeom>
                <a:avLst/>
                <a:gdLst/>
                <a:ahLst/>
                <a:cxnLst/>
                <a:rect l="l" t="t" r="r" b="b"/>
                <a:pathLst>
                  <a:path w="25269" h="25066" extrusionOk="0">
                    <a:moveTo>
                      <a:pt x="948" y="0"/>
                    </a:moveTo>
                    <a:lnTo>
                      <a:pt x="0" y="322"/>
                    </a:lnTo>
                    <a:lnTo>
                      <a:pt x="24956" y="25065"/>
                    </a:lnTo>
                    <a:lnTo>
                      <a:pt x="25269" y="24110"/>
                    </a:lnTo>
                    <a:lnTo>
                      <a:pt x="94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176" name="Google Shape;1176;p29"/>
          <p:cNvSpPr/>
          <p:nvPr/>
        </p:nvSpPr>
        <p:spPr>
          <a:xfrm>
            <a:off x="8532775" y="1917600"/>
            <a:ext cx="1171025" cy="1173750"/>
          </a:xfrm>
          <a:custGeom>
            <a:avLst/>
            <a:gdLst/>
            <a:ahLst/>
            <a:cxnLst/>
            <a:rect l="l" t="t" r="r" b="b"/>
            <a:pathLst>
              <a:path w="46841" h="46950" extrusionOk="0">
                <a:moveTo>
                  <a:pt x="23365" y="1802"/>
                </a:moveTo>
                <a:lnTo>
                  <a:pt x="45148" y="23475"/>
                </a:lnTo>
                <a:lnTo>
                  <a:pt x="23365" y="45258"/>
                </a:lnTo>
                <a:lnTo>
                  <a:pt x="1692" y="23475"/>
                </a:lnTo>
                <a:lnTo>
                  <a:pt x="23365" y="1802"/>
                </a:lnTo>
                <a:close/>
                <a:moveTo>
                  <a:pt x="23365" y="0"/>
                </a:moveTo>
                <a:lnTo>
                  <a:pt x="0" y="23475"/>
                </a:lnTo>
                <a:lnTo>
                  <a:pt x="23365" y="46950"/>
                </a:lnTo>
                <a:lnTo>
                  <a:pt x="46840" y="23475"/>
                </a:lnTo>
                <a:lnTo>
                  <a:pt x="23365" y="0"/>
                </a:lnTo>
                <a:close/>
              </a:path>
            </a:pathLst>
          </a:custGeom>
          <a:noFill/>
          <a:ln w="11430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77" name="Google Shape;1177;p29"/>
          <p:cNvGrpSpPr/>
          <p:nvPr/>
        </p:nvGrpSpPr>
        <p:grpSpPr>
          <a:xfrm>
            <a:off x="6360188" y="4116200"/>
            <a:ext cx="2783800" cy="1027300"/>
            <a:chOff x="-5555112" y="2724125"/>
            <a:chExt cx="2783800" cy="1027300"/>
          </a:xfrm>
        </p:grpSpPr>
        <p:sp>
          <p:nvSpPr>
            <p:cNvPr id="1178" name="Google Shape;1178;p29"/>
            <p:cNvSpPr/>
            <p:nvPr/>
          </p:nvSpPr>
          <p:spPr>
            <a:xfrm>
              <a:off x="-5555112" y="2724125"/>
              <a:ext cx="2783800" cy="1027300"/>
            </a:xfrm>
            <a:custGeom>
              <a:avLst/>
              <a:gdLst/>
              <a:ahLst/>
              <a:cxnLst/>
              <a:rect l="l" t="t" r="r" b="b"/>
              <a:pathLst>
                <a:path w="111352" h="41092" extrusionOk="0">
                  <a:moveTo>
                    <a:pt x="85204" y="0"/>
                  </a:moveTo>
                  <a:cubicBezTo>
                    <a:pt x="77259" y="0"/>
                    <a:pt x="69623" y="4006"/>
                    <a:pt x="62812" y="8836"/>
                  </a:cubicBezTo>
                  <a:cubicBezTo>
                    <a:pt x="55520" y="13911"/>
                    <a:pt x="48642" y="20044"/>
                    <a:pt x="40716" y="23750"/>
                  </a:cubicBezTo>
                  <a:cubicBezTo>
                    <a:pt x="30666" y="28402"/>
                    <a:pt x="19356" y="28825"/>
                    <a:pt x="9518" y="34002"/>
                  </a:cubicBezTo>
                  <a:cubicBezTo>
                    <a:pt x="6032" y="35804"/>
                    <a:pt x="2860" y="38232"/>
                    <a:pt x="1" y="41091"/>
                  </a:cubicBezTo>
                  <a:lnTo>
                    <a:pt x="111352" y="41091"/>
                  </a:lnTo>
                  <a:lnTo>
                    <a:pt x="111352" y="10951"/>
                  </a:lnTo>
                  <a:cubicBezTo>
                    <a:pt x="103315" y="6619"/>
                    <a:pt x="95702" y="799"/>
                    <a:pt x="86921" y="63"/>
                  </a:cubicBezTo>
                  <a:cubicBezTo>
                    <a:pt x="86347" y="21"/>
                    <a:pt x="85775" y="0"/>
                    <a:pt x="8520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9" name="Google Shape;1179;p29"/>
            <p:cNvSpPr/>
            <p:nvPr/>
          </p:nvSpPr>
          <p:spPr>
            <a:xfrm>
              <a:off x="-4198862" y="3276725"/>
              <a:ext cx="1427550" cy="474700"/>
            </a:xfrm>
            <a:custGeom>
              <a:avLst/>
              <a:gdLst/>
              <a:ahLst/>
              <a:cxnLst/>
              <a:rect l="l" t="t" r="r" b="b"/>
              <a:pathLst>
                <a:path w="57102" h="18988" extrusionOk="0">
                  <a:moveTo>
                    <a:pt x="38373" y="1"/>
                  </a:moveTo>
                  <a:cubicBezTo>
                    <a:pt x="33595" y="1"/>
                    <a:pt x="28824" y="914"/>
                    <a:pt x="24322" y="2805"/>
                  </a:cubicBezTo>
                  <a:cubicBezTo>
                    <a:pt x="15541" y="6611"/>
                    <a:pt x="8249" y="13700"/>
                    <a:pt x="1" y="18987"/>
                  </a:cubicBezTo>
                  <a:lnTo>
                    <a:pt x="57102" y="18987"/>
                  </a:lnTo>
                  <a:lnTo>
                    <a:pt x="57102" y="4818"/>
                  </a:lnTo>
                  <a:cubicBezTo>
                    <a:pt x="51273" y="1661"/>
                    <a:pt x="44816" y="1"/>
                    <a:pt x="383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180" name="Google Shape;1180;p29"/>
          <p:cNvSpPr/>
          <p:nvPr/>
        </p:nvSpPr>
        <p:spPr>
          <a:xfrm>
            <a:off x="5329175" y="2345654"/>
            <a:ext cx="1189202" cy="86371"/>
          </a:xfrm>
          <a:custGeom>
            <a:avLst/>
            <a:gdLst/>
            <a:ahLst/>
            <a:cxnLst/>
            <a:rect l="l" t="t" r="r" b="b"/>
            <a:pathLst>
              <a:path w="9803" h="712" extrusionOk="0">
                <a:moveTo>
                  <a:pt x="7551" y="0"/>
                </a:moveTo>
                <a:cubicBezTo>
                  <a:pt x="7255" y="31"/>
                  <a:pt x="6931" y="31"/>
                  <a:pt x="6635" y="31"/>
                </a:cubicBezTo>
                <a:lnTo>
                  <a:pt x="3583" y="31"/>
                </a:lnTo>
                <a:cubicBezTo>
                  <a:pt x="3140" y="31"/>
                  <a:pt x="2694" y="60"/>
                  <a:pt x="2280" y="60"/>
                </a:cubicBezTo>
                <a:lnTo>
                  <a:pt x="296" y="60"/>
                </a:lnTo>
                <a:cubicBezTo>
                  <a:pt x="119" y="91"/>
                  <a:pt x="0" y="237"/>
                  <a:pt x="0" y="387"/>
                </a:cubicBezTo>
                <a:cubicBezTo>
                  <a:pt x="0" y="564"/>
                  <a:pt x="147" y="711"/>
                  <a:pt x="356" y="711"/>
                </a:cubicBezTo>
                <a:lnTo>
                  <a:pt x="739" y="711"/>
                </a:lnTo>
                <a:cubicBezTo>
                  <a:pt x="1007" y="711"/>
                  <a:pt x="1273" y="683"/>
                  <a:pt x="1509" y="683"/>
                </a:cubicBezTo>
                <a:lnTo>
                  <a:pt x="7227" y="683"/>
                </a:lnTo>
                <a:cubicBezTo>
                  <a:pt x="7523" y="652"/>
                  <a:pt x="7819" y="652"/>
                  <a:pt x="8115" y="652"/>
                </a:cubicBezTo>
                <a:lnTo>
                  <a:pt x="9359" y="652"/>
                </a:lnTo>
                <a:cubicBezTo>
                  <a:pt x="9419" y="652"/>
                  <a:pt x="9478" y="652"/>
                  <a:pt x="9537" y="624"/>
                </a:cubicBezTo>
                <a:cubicBezTo>
                  <a:pt x="9684" y="593"/>
                  <a:pt x="9802" y="474"/>
                  <a:pt x="9802" y="327"/>
                </a:cubicBezTo>
                <a:cubicBezTo>
                  <a:pt x="9802" y="209"/>
                  <a:pt x="9715" y="91"/>
                  <a:pt x="9596" y="31"/>
                </a:cubicBezTo>
                <a:cubicBezTo>
                  <a:pt x="9565" y="31"/>
                  <a:pt x="9537" y="0"/>
                  <a:pt x="95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blipFill>
          <a:blip r:embed="rId30">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07074" y="535600"/>
            <a:ext cx="7723800" cy="572700"/>
          </a:xfrm>
          <a:prstGeom prst="rect">
            <a:avLst/>
          </a:prstGeom>
          <a:noFill/>
          <a:ln>
            <a:noFill/>
          </a:ln>
        </p:spPr>
        <p:txBody>
          <a:bodyPr spcFirstLastPara="1" wrap="square" lIns="91425" tIns="91425" rIns="91425" bIns="91425" anchor="t" anchorCtr="0">
            <a:noAutofit/>
          </a:bodyPr>
          <a:lstStyle>
            <a:lvl1pPr lvl="0" algn="ctr">
              <a:spcBef>
                <a:spcPts val="0"/>
              </a:spcBef>
              <a:spcAft>
                <a:spcPts val="0"/>
              </a:spcAft>
              <a:buClr>
                <a:schemeClr val="dk1"/>
              </a:buClr>
              <a:buSzPts val="3000"/>
              <a:buFont typeface="Patrick Hand"/>
              <a:buNone/>
              <a:defRPr sz="3000">
                <a:solidFill>
                  <a:schemeClr val="dk1"/>
                </a:solidFill>
                <a:latin typeface="Patrick Hand"/>
                <a:ea typeface="Patrick Hand"/>
                <a:cs typeface="Patrick Hand"/>
                <a:sym typeface="Patrick Hand"/>
              </a:defRPr>
            </a:lvl1pPr>
            <a:lvl2pPr lvl="1">
              <a:spcBef>
                <a:spcPts val="0"/>
              </a:spcBef>
              <a:spcAft>
                <a:spcPts val="0"/>
              </a:spcAft>
              <a:buClr>
                <a:schemeClr val="dk1"/>
              </a:buClr>
              <a:buSzPts val="3000"/>
              <a:buFont typeface="Patrick Hand"/>
              <a:buNone/>
              <a:defRPr sz="3000">
                <a:solidFill>
                  <a:schemeClr val="dk1"/>
                </a:solidFill>
                <a:latin typeface="Patrick Hand"/>
                <a:ea typeface="Patrick Hand"/>
                <a:cs typeface="Patrick Hand"/>
                <a:sym typeface="Patrick Hand"/>
              </a:defRPr>
            </a:lvl2pPr>
            <a:lvl3pPr lvl="2">
              <a:spcBef>
                <a:spcPts val="0"/>
              </a:spcBef>
              <a:spcAft>
                <a:spcPts val="0"/>
              </a:spcAft>
              <a:buClr>
                <a:schemeClr val="dk1"/>
              </a:buClr>
              <a:buSzPts val="3000"/>
              <a:buFont typeface="Patrick Hand"/>
              <a:buNone/>
              <a:defRPr sz="3000">
                <a:solidFill>
                  <a:schemeClr val="dk1"/>
                </a:solidFill>
                <a:latin typeface="Patrick Hand"/>
                <a:ea typeface="Patrick Hand"/>
                <a:cs typeface="Patrick Hand"/>
                <a:sym typeface="Patrick Hand"/>
              </a:defRPr>
            </a:lvl3pPr>
            <a:lvl4pPr lvl="3">
              <a:spcBef>
                <a:spcPts val="0"/>
              </a:spcBef>
              <a:spcAft>
                <a:spcPts val="0"/>
              </a:spcAft>
              <a:buClr>
                <a:schemeClr val="dk1"/>
              </a:buClr>
              <a:buSzPts val="3000"/>
              <a:buFont typeface="Patrick Hand"/>
              <a:buNone/>
              <a:defRPr sz="3000">
                <a:solidFill>
                  <a:schemeClr val="dk1"/>
                </a:solidFill>
                <a:latin typeface="Patrick Hand"/>
                <a:ea typeface="Patrick Hand"/>
                <a:cs typeface="Patrick Hand"/>
                <a:sym typeface="Patrick Hand"/>
              </a:defRPr>
            </a:lvl4pPr>
            <a:lvl5pPr lvl="4">
              <a:spcBef>
                <a:spcPts val="0"/>
              </a:spcBef>
              <a:spcAft>
                <a:spcPts val="0"/>
              </a:spcAft>
              <a:buClr>
                <a:schemeClr val="dk1"/>
              </a:buClr>
              <a:buSzPts val="3000"/>
              <a:buFont typeface="Patrick Hand"/>
              <a:buNone/>
              <a:defRPr sz="3000">
                <a:solidFill>
                  <a:schemeClr val="dk1"/>
                </a:solidFill>
                <a:latin typeface="Patrick Hand"/>
                <a:ea typeface="Patrick Hand"/>
                <a:cs typeface="Patrick Hand"/>
                <a:sym typeface="Patrick Hand"/>
              </a:defRPr>
            </a:lvl5pPr>
            <a:lvl6pPr lvl="5">
              <a:spcBef>
                <a:spcPts val="0"/>
              </a:spcBef>
              <a:spcAft>
                <a:spcPts val="0"/>
              </a:spcAft>
              <a:buClr>
                <a:schemeClr val="dk1"/>
              </a:buClr>
              <a:buSzPts val="3000"/>
              <a:buFont typeface="Patrick Hand"/>
              <a:buNone/>
              <a:defRPr sz="3000">
                <a:solidFill>
                  <a:schemeClr val="dk1"/>
                </a:solidFill>
                <a:latin typeface="Patrick Hand"/>
                <a:ea typeface="Patrick Hand"/>
                <a:cs typeface="Patrick Hand"/>
                <a:sym typeface="Patrick Hand"/>
              </a:defRPr>
            </a:lvl6pPr>
            <a:lvl7pPr lvl="6">
              <a:spcBef>
                <a:spcPts val="0"/>
              </a:spcBef>
              <a:spcAft>
                <a:spcPts val="0"/>
              </a:spcAft>
              <a:buClr>
                <a:schemeClr val="dk1"/>
              </a:buClr>
              <a:buSzPts val="3000"/>
              <a:buFont typeface="Patrick Hand"/>
              <a:buNone/>
              <a:defRPr sz="3000">
                <a:solidFill>
                  <a:schemeClr val="dk1"/>
                </a:solidFill>
                <a:latin typeface="Patrick Hand"/>
                <a:ea typeface="Patrick Hand"/>
                <a:cs typeface="Patrick Hand"/>
                <a:sym typeface="Patrick Hand"/>
              </a:defRPr>
            </a:lvl7pPr>
            <a:lvl8pPr lvl="7">
              <a:spcBef>
                <a:spcPts val="0"/>
              </a:spcBef>
              <a:spcAft>
                <a:spcPts val="0"/>
              </a:spcAft>
              <a:buClr>
                <a:schemeClr val="dk1"/>
              </a:buClr>
              <a:buSzPts val="3000"/>
              <a:buFont typeface="Patrick Hand"/>
              <a:buNone/>
              <a:defRPr sz="3000">
                <a:solidFill>
                  <a:schemeClr val="dk1"/>
                </a:solidFill>
                <a:latin typeface="Patrick Hand"/>
                <a:ea typeface="Patrick Hand"/>
                <a:cs typeface="Patrick Hand"/>
                <a:sym typeface="Patrick Hand"/>
              </a:defRPr>
            </a:lvl8pPr>
            <a:lvl9pPr lvl="8">
              <a:spcBef>
                <a:spcPts val="0"/>
              </a:spcBef>
              <a:spcAft>
                <a:spcPts val="0"/>
              </a:spcAft>
              <a:buClr>
                <a:schemeClr val="dk1"/>
              </a:buClr>
              <a:buSzPts val="3000"/>
              <a:buFont typeface="Patrick Hand"/>
              <a:buNone/>
              <a:defRPr sz="3000">
                <a:solidFill>
                  <a:schemeClr val="dk1"/>
                </a:solidFill>
                <a:latin typeface="Patrick Hand"/>
                <a:ea typeface="Patrick Hand"/>
                <a:cs typeface="Patrick Hand"/>
                <a:sym typeface="Patrick Hand"/>
              </a:defRPr>
            </a:lvl9pPr>
          </a:lstStyle>
          <a:p>
            <a:endParaRPr/>
          </a:p>
        </p:txBody>
      </p:sp>
      <p:sp>
        <p:nvSpPr>
          <p:cNvPr id="7" name="Google Shape;7;p1"/>
          <p:cNvSpPr txBox="1">
            <a:spLocks noGrp="1"/>
          </p:cNvSpPr>
          <p:nvPr>
            <p:ph type="body" idx="1"/>
          </p:nvPr>
        </p:nvSpPr>
        <p:spPr>
          <a:xfrm>
            <a:off x="713225" y="1243050"/>
            <a:ext cx="7723800" cy="335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Font typeface="Raleway Medium"/>
              <a:buChar char="●"/>
              <a:defRPr sz="1800">
                <a:solidFill>
                  <a:schemeClr val="dk2"/>
                </a:solidFill>
                <a:latin typeface="Raleway Medium"/>
                <a:ea typeface="Raleway Medium"/>
                <a:cs typeface="Raleway Medium"/>
                <a:sym typeface="Raleway Medium"/>
              </a:defRPr>
            </a:lvl1pPr>
            <a:lvl2pPr marL="914400" lvl="1" indent="-317500">
              <a:lnSpc>
                <a:spcPct val="115000"/>
              </a:lnSpc>
              <a:spcBef>
                <a:spcPts val="1600"/>
              </a:spcBef>
              <a:spcAft>
                <a:spcPts val="0"/>
              </a:spcAft>
              <a:buClr>
                <a:schemeClr val="dk2"/>
              </a:buClr>
              <a:buSzPts val="1400"/>
              <a:buFont typeface="Raleway Medium"/>
              <a:buChar char="○"/>
              <a:defRPr>
                <a:solidFill>
                  <a:schemeClr val="dk2"/>
                </a:solidFill>
                <a:latin typeface="Raleway Medium"/>
                <a:ea typeface="Raleway Medium"/>
                <a:cs typeface="Raleway Medium"/>
                <a:sym typeface="Raleway Medium"/>
              </a:defRPr>
            </a:lvl2pPr>
            <a:lvl3pPr marL="1371600" lvl="2" indent="-317500">
              <a:lnSpc>
                <a:spcPct val="115000"/>
              </a:lnSpc>
              <a:spcBef>
                <a:spcPts val="1600"/>
              </a:spcBef>
              <a:spcAft>
                <a:spcPts val="0"/>
              </a:spcAft>
              <a:buClr>
                <a:schemeClr val="dk2"/>
              </a:buClr>
              <a:buSzPts val="1400"/>
              <a:buFont typeface="Raleway Medium"/>
              <a:buChar char="■"/>
              <a:defRPr>
                <a:solidFill>
                  <a:schemeClr val="dk2"/>
                </a:solidFill>
                <a:latin typeface="Raleway Medium"/>
                <a:ea typeface="Raleway Medium"/>
                <a:cs typeface="Raleway Medium"/>
                <a:sym typeface="Raleway Medium"/>
              </a:defRPr>
            </a:lvl3pPr>
            <a:lvl4pPr marL="1828800" lvl="3" indent="-317500">
              <a:lnSpc>
                <a:spcPct val="115000"/>
              </a:lnSpc>
              <a:spcBef>
                <a:spcPts val="1600"/>
              </a:spcBef>
              <a:spcAft>
                <a:spcPts val="0"/>
              </a:spcAft>
              <a:buClr>
                <a:schemeClr val="dk2"/>
              </a:buClr>
              <a:buSzPts val="1400"/>
              <a:buFont typeface="Raleway Medium"/>
              <a:buChar char="●"/>
              <a:defRPr>
                <a:solidFill>
                  <a:schemeClr val="dk2"/>
                </a:solidFill>
                <a:latin typeface="Raleway Medium"/>
                <a:ea typeface="Raleway Medium"/>
                <a:cs typeface="Raleway Medium"/>
                <a:sym typeface="Raleway Medium"/>
              </a:defRPr>
            </a:lvl4pPr>
            <a:lvl5pPr marL="2286000" lvl="4" indent="-317500">
              <a:lnSpc>
                <a:spcPct val="115000"/>
              </a:lnSpc>
              <a:spcBef>
                <a:spcPts val="1600"/>
              </a:spcBef>
              <a:spcAft>
                <a:spcPts val="0"/>
              </a:spcAft>
              <a:buClr>
                <a:schemeClr val="dk2"/>
              </a:buClr>
              <a:buSzPts val="1400"/>
              <a:buFont typeface="Raleway Medium"/>
              <a:buChar char="○"/>
              <a:defRPr>
                <a:solidFill>
                  <a:schemeClr val="dk2"/>
                </a:solidFill>
                <a:latin typeface="Raleway Medium"/>
                <a:ea typeface="Raleway Medium"/>
                <a:cs typeface="Raleway Medium"/>
                <a:sym typeface="Raleway Medium"/>
              </a:defRPr>
            </a:lvl5pPr>
            <a:lvl6pPr marL="2743200" lvl="5" indent="-317500">
              <a:lnSpc>
                <a:spcPct val="115000"/>
              </a:lnSpc>
              <a:spcBef>
                <a:spcPts val="1600"/>
              </a:spcBef>
              <a:spcAft>
                <a:spcPts val="0"/>
              </a:spcAft>
              <a:buClr>
                <a:schemeClr val="dk2"/>
              </a:buClr>
              <a:buSzPts val="1400"/>
              <a:buFont typeface="Raleway Medium"/>
              <a:buChar char="■"/>
              <a:defRPr>
                <a:solidFill>
                  <a:schemeClr val="dk2"/>
                </a:solidFill>
                <a:latin typeface="Raleway Medium"/>
                <a:ea typeface="Raleway Medium"/>
                <a:cs typeface="Raleway Medium"/>
                <a:sym typeface="Raleway Medium"/>
              </a:defRPr>
            </a:lvl6pPr>
            <a:lvl7pPr marL="3200400" lvl="6" indent="-317500">
              <a:lnSpc>
                <a:spcPct val="115000"/>
              </a:lnSpc>
              <a:spcBef>
                <a:spcPts val="1600"/>
              </a:spcBef>
              <a:spcAft>
                <a:spcPts val="0"/>
              </a:spcAft>
              <a:buClr>
                <a:schemeClr val="dk2"/>
              </a:buClr>
              <a:buSzPts val="1400"/>
              <a:buFont typeface="Raleway Medium"/>
              <a:buChar char="●"/>
              <a:defRPr>
                <a:solidFill>
                  <a:schemeClr val="dk2"/>
                </a:solidFill>
                <a:latin typeface="Raleway Medium"/>
                <a:ea typeface="Raleway Medium"/>
                <a:cs typeface="Raleway Medium"/>
                <a:sym typeface="Raleway Medium"/>
              </a:defRPr>
            </a:lvl7pPr>
            <a:lvl8pPr marL="3657600" lvl="7" indent="-317500">
              <a:lnSpc>
                <a:spcPct val="115000"/>
              </a:lnSpc>
              <a:spcBef>
                <a:spcPts val="1600"/>
              </a:spcBef>
              <a:spcAft>
                <a:spcPts val="0"/>
              </a:spcAft>
              <a:buClr>
                <a:schemeClr val="dk2"/>
              </a:buClr>
              <a:buSzPts val="1400"/>
              <a:buFont typeface="Raleway Medium"/>
              <a:buChar char="○"/>
              <a:defRPr>
                <a:solidFill>
                  <a:schemeClr val="dk2"/>
                </a:solidFill>
                <a:latin typeface="Raleway Medium"/>
                <a:ea typeface="Raleway Medium"/>
                <a:cs typeface="Raleway Medium"/>
                <a:sym typeface="Raleway Medium"/>
              </a:defRPr>
            </a:lvl8pPr>
            <a:lvl9pPr marL="4114800" lvl="8" indent="-317500">
              <a:lnSpc>
                <a:spcPct val="115000"/>
              </a:lnSpc>
              <a:spcBef>
                <a:spcPts val="1600"/>
              </a:spcBef>
              <a:spcAft>
                <a:spcPts val="1600"/>
              </a:spcAft>
              <a:buClr>
                <a:schemeClr val="dk2"/>
              </a:buClr>
              <a:buSzPts val="1400"/>
              <a:buFont typeface="Raleway Medium"/>
              <a:buChar char="■"/>
              <a:defRPr>
                <a:solidFill>
                  <a:schemeClr val="dk2"/>
                </a:solidFill>
                <a:latin typeface="Raleway Medium"/>
                <a:ea typeface="Raleway Medium"/>
                <a:cs typeface="Raleway Medium"/>
                <a:sym typeface="Raleway Medium"/>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2.jpg"/><Relationship Id="rId7"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8.xml"/><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27.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07"/>
        <p:cNvGrpSpPr/>
        <p:nvPr/>
      </p:nvGrpSpPr>
      <p:grpSpPr>
        <a:xfrm>
          <a:off x="0" y="0"/>
          <a:ext cx="0" cy="0"/>
          <a:chOff x="0" y="0"/>
          <a:chExt cx="0" cy="0"/>
        </a:xfrm>
      </p:grpSpPr>
      <p:sp>
        <p:nvSpPr>
          <p:cNvPr id="1208" name="Google Shape;1208;p31"/>
          <p:cNvSpPr txBox="1">
            <a:spLocks noGrp="1"/>
          </p:cNvSpPr>
          <p:nvPr>
            <p:ph type="ctrTitle"/>
          </p:nvPr>
        </p:nvSpPr>
        <p:spPr>
          <a:xfrm>
            <a:off x="1448170" y="1518350"/>
            <a:ext cx="6106800" cy="1486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4600" dirty="0"/>
              <a:t>Class 4 Welcome Evening</a:t>
            </a:r>
            <a:endParaRPr sz="4600" dirty="0"/>
          </a:p>
        </p:txBody>
      </p:sp>
      <p:sp>
        <p:nvSpPr>
          <p:cNvPr id="1209" name="Google Shape;1209;p31"/>
          <p:cNvSpPr txBox="1">
            <a:spLocks noGrp="1"/>
          </p:cNvSpPr>
          <p:nvPr>
            <p:ph type="subTitle" idx="1"/>
          </p:nvPr>
        </p:nvSpPr>
        <p:spPr>
          <a:xfrm>
            <a:off x="2033250" y="2881750"/>
            <a:ext cx="5077500" cy="5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latin typeface="Patrick Hand"/>
                <a:ea typeface="Patrick Hand"/>
                <a:cs typeface="Patrick Hand"/>
                <a:sym typeface="Patrick Hand"/>
              </a:rPr>
              <a:t>Our aims, expectations and overview of the exciting year ahead!</a:t>
            </a:r>
            <a:endParaRPr dirty="0">
              <a:latin typeface="Patrick Hand"/>
              <a:ea typeface="Patrick Hand"/>
              <a:cs typeface="Patrick Hand"/>
              <a:sym typeface="Patrick Hand"/>
            </a:endParaRPr>
          </a:p>
        </p:txBody>
      </p:sp>
      <p:sp>
        <p:nvSpPr>
          <p:cNvPr id="1210" name="Google Shape;1210;p31" descr="Slidesgo" title="Line"/>
          <p:cNvSpPr/>
          <p:nvPr/>
        </p:nvSpPr>
        <p:spPr>
          <a:xfrm>
            <a:off x="3977399" y="2637756"/>
            <a:ext cx="1189202" cy="86371"/>
          </a:xfrm>
          <a:custGeom>
            <a:avLst/>
            <a:gdLst/>
            <a:ahLst/>
            <a:cxnLst/>
            <a:rect l="l" t="t" r="r" b="b"/>
            <a:pathLst>
              <a:path w="9803" h="712" extrusionOk="0">
                <a:moveTo>
                  <a:pt x="7551" y="0"/>
                </a:moveTo>
                <a:cubicBezTo>
                  <a:pt x="7255" y="31"/>
                  <a:pt x="6931" y="31"/>
                  <a:pt x="6635" y="31"/>
                </a:cubicBezTo>
                <a:lnTo>
                  <a:pt x="3583" y="31"/>
                </a:lnTo>
                <a:cubicBezTo>
                  <a:pt x="3140" y="31"/>
                  <a:pt x="2694" y="60"/>
                  <a:pt x="2280" y="60"/>
                </a:cubicBezTo>
                <a:lnTo>
                  <a:pt x="296" y="60"/>
                </a:lnTo>
                <a:cubicBezTo>
                  <a:pt x="119" y="91"/>
                  <a:pt x="0" y="237"/>
                  <a:pt x="0" y="387"/>
                </a:cubicBezTo>
                <a:cubicBezTo>
                  <a:pt x="0" y="564"/>
                  <a:pt x="147" y="711"/>
                  <a:pt x="356" y="711"/>
                </a:cubicBezTo>
                <a:lnTo>
                  <a:pt x="739" y="711"/>
                </a:lnTo>
                <a:cubicBezTo>
                  <a:pt x="1007" y="711"/>
                  <a:pt x="1273" y="683"/>
                  <a:pt x="1509" y="683"/>
                </a:cubicBezTo>
                <a:lnTo>
                  <a:pt x="7227" y="683"/>
                </a:lnTo>
                <a:cubicBezTo>
                  <a:pt x="7523" y="652"/>
                  <a:pt x="7819" y="652"/>
                  <a:pt x="8115" y="652"/>
                </a:cubicBezTo>
                <a:lnTo>
                  <a:pt x="9359" y="652"/>
                </a:lnTo>
                <a:cubicBezTo>
                  <a:pt x="9419" y="652"/>
                  <a:pt x="9478" y="652"/>
                  <a:pt x="9537" y="624"/>
                </a:cubicBezTo>
                <a:cubicBezTo>
                  <a:pt x="9684" y="593"/>
                  <a:pt x="9802" y="474"/>
                  <a:pt x="9802" y="327"/>
                </a:cubicBezTo>
                <a:cubicBezTo>
                  <a:pt x="9802" y="209"/>
                  <a:pt x="9715" y="91"/>
                  <a:pt x="9596" y="31"/>
                </a:cubicBezTo>
                <a:cubicBezTo>
                  <a:pt x="9565" y="31"/>
                  <a:pt x="9537" y="0"/>
                  <a:pt x="95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211" name="Google Shape;1211;p31"/>
          <p:cNvGrpSpPr/>
          <p:nvPr/>
        </p:nvGrpSpPr>
        <p:grpSpPr>
          <a:xfrm>
            <a:off x="-14504" y="4509521"/>
            <a:ext cx="675898" cy="633990"/>
            <a:chOff x="731675" y="1636850"/>
            <a:chExt cx="805600" cy="755650"/>
          </a:xfrm>
        </p:grpSpPr>
        <p:sp>
          <p:nvSpPr>
            <p:cNvPr id="1212" name="Google Shape;1212;p31"/>
            <p:cNvSpPr/>
            <p:nvPr/>
          </p:nvSpPr>
          <p:spPr>
            <a:xfrm>
              <a:off x="731675" y="1636850"/>
              <a:ext cx="105950" cy="108875"/>
            </a:xfrm>
            <a:custGeom>
              <a:avLst/>
              <a:gdLst/>
              <a:ahLst/>
              <a:cxnLst/>
              <a:rect l="l" t="t" r="r" b="b"/>
              <a:pathLst>
                <a:path w="4238" h="4355" extrusionOk="0">
                  <a:moveTo>
                    <a:pt x="2115" y="1"/>
                  </a:moveTo>
                  <a:cubicBezTo>
                    <a:pt x="892" y="1"/>
                    <a:pt x="0" y="1009"/>
                    <a:pt x="0" y="2231"/>
                  </a:cubicBezTo>
                  <a:cubicBezTo>
                    <a:pt x="0" y="3346"/>
                    <a:pt x="892"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3" name="Google Shape;1213;p31"/>
            <p:cNvSpPr/>
            <p:nvPr/>
          </p:nvSpPr>
          <p:spPr>
            <a:xfrm>
              <a:off x="731675" y="1834900"/>
              <a:ext cx="105950" cy="108650"/>
            </a:xfrm>
            <a:custGeom>
              <a:avLst/>
              <a:gdLst/>
              <a:ahLst/>
              <a:cxnLst/>
              <a:rect l="l" t="t" r="r" b="b"/>
              <a:pathLst>
                <a:path w="4238" h="4346" extrusionOk="0">
                  <a:moveTo>
                    <a:pt x="2115" y="1"/>
                  </a:moveTo>
                  <a:cubicBezTo>
                    <a:pt x="892" y="1"/>
                    <a:pt x="0" y="1000"/>
                    <a:pt x="0" y="2115"/>
                  </a:cubicBezTo>
                  <a:cubicBezTo>
                    <a:pt x="0" y="3346"/>
                    <a:pt x="892"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4" name="Google Shape;1214;p31"/>
            <p:cNvSpPr/>
            <p:nvPr/>
          </p:nvSpPr>
          <p:spPr>
            <a:xfrm>
              <a:off x="731675" y="2069075"/>
              <a:ext cx="105950" cy="108650"/>
            </a:xfrm>
            <a:custGeom>
              <a:avLst/>
              <a:gdLst/>
              <a:ahLst/>
              <a:cxnLst/>
              <a:rect l="l" t="t" r="r" b="b"/>
              <a:pathLst>
                <a:path w="4238" h="4346" extrusionOk="0">
                  <a:moveTo>
                    <a:pt x="2115" y="1"/>
                  </a:moveTo>
                  <a:cubicBezTo>
                    <a:pt x="892" y="1"/>
                    <a:pt x="0" y="1000"/>
                    <a:pt x="0" y="2231"/>
                  </a:cubicBezTo>
                  <a:cubicBezTo>
                    <a:pt x="0" y="3346"/>
                    <a:pt x="892"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5" name="Google Shape;1215;p31"/>
            <p:cNvSpPr/>
            <p:nvPr/>
          </p:nvSpPr>
          <p:spPr>
            <a:xfrm>
              <a:off x="731675" y="2283625"/>
              <a:ext cx="105950" cy="108875"/>
            </a:xfrm>
            <a:custGeom>
              <a:avLst/>
              <a:gdLst/>
              <a:ahLst/>
              <a:cxnLst/>
              <a:rect l="l" t="t" r="r" b="b"/>
              <a:pathLst>
                <a:path w="4238" h="4355" extrusionOk="0">
                  <a:moveTo>
                    <a:pt x="2115" y="1"/>
                  </a:moveTo>
                  <a:cubicBezTo>
                    <a:pt x="892" y="1"/>
                    <a:pt x="0" y="1009"/>
                    <a:pt x="0" y="2124"/>
                  </a:cubicBezTo>
                  <a:cubicBezTo>
                    <a:pt x="0" y="3346"/>
                    <a:pt x="892"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6" name="Google Shape;1216;p31"/>
            <p:cNvSpPr/>
            <p:nvPr/>
          </p:nvSpPr>
          <p:spPr>
            <a:xfrm>
              <a:off x="971425" y="1636850"/>
              <a:ext cx="105950" cy="108875"/>
            </a:xfrm>
            <a:custGeom>
              <a:avLst/>
              <a:gdLst/>
              <a:ahLst/>
              <a:cxnLst/>
              <a:rect l="l" t="t" r="r" b="b"/>
              <a:pathLst>
                <a:path w="4238" h="4355" extrusionOk="0">
                  <a:moveTo>
                    <a:pt x="2115" y="1"/>
                  </a:moveTo>
                  <a:cubicBezTo>
                    <a:pt x="893" y="1"/>
                    <a:pt x="0" y="1009"/>
                    <a:pt x="0" y="2231"/>
                  </a:cubicBezTo>
                  <a:cubicBezTo>
                    <a:pt x="0" y="3346"/>
                    <a:pt x="893" y="4354"/>
                    <a:pt x="2115" y="4354"/>
                  </a:cubicBezTo>
                  <a:cubicBezTo>
                    <a:pt x="3346" y="4354"/>
                    <a:pt x="4238" y="3346"/>
                    <a:pt x="4238" y="2231"/>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7" name="Google Shape;1217;p31"/>
            <p:cNvSpPr/>
            <p:nvPr/>
          </p:nvSpPr>
          <p:spPr>
            <a:xfrm>
              <a:off x="971425" y="1834900"/>
              <a:ext cx="105950" cy="108650"/>
            </a:xfrm>
            <a:custGeom>
              <a:avLst/>
              <a:gdLst/>
              <a:ahLst/>
              <a:cxnLst/>
              <a:rect l="l" t="t" r="r" b="b"/>
              <a:pathLst>
                <a:path w="4238" h="4346" extrusionOk="0">
                  <a:moveTo>
                    <a:pt x="2115" y="1"/>
                  </a:moveTo>
                  <a:cubicBezTo>
                    <a:pt x="893" y="1"/>
                    <a:pt x="0" y="1000"/>
                    <a:pt x="0" y="2115"/>
                  </a:cubicBezTo>
                  <a:cubicBezTo>
                    <a:pt x="0" y="3346"/>
                    <a:pt x="893" y="4345"/>
                    <a:pt x="2115" y="4345"/>
                  </a:cubicBezTo>
                  <a:cubicBezTo>
                    <a:pt x="3346" y="4345"/>
                    <a:pt x="4238" y="3346"/>
                    <a:pt x="4238" y="2115"/>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8" name="Google Shape;1218;p31"/>
            <p:cNvSpPr/>
            <p:nvPr/>
          </p:nvSpPr>
          <p:spPr>
            <a:xfrm>
              <a:off x="971425" y="2069075"/>
              <a:ext cx="105950" cy="108650"/>
            </a:xfrm>
            <a:custGeom>
              <a:avLst/>
              <a:gdLst/>
              <a:ahLst/>
              <a:cxnLst/>
              <a:rect l="l" t="t" r="r" b="b"/>
              <a:pathLst>
                <a:path w="4238" h="4346" extrusionOk="0">
                  <a:moveTo>
                    <a:pt x="2115" y="1"/>
                  </a:moveTo>
                  <a:cubicBezTo>
                    <a:pt x="893" y="1"/>
                    <a:pt x="0" y="1000"/>
                    <a:pt x="0" y="2231"/>
                  </a:cubicBezTo>
                  <a:cubicBezTo>
                    <a:pt x="0" y="3346"/>
                    <a:pt x="893" y="4345"/>
                    <a:pt x="2115" y="4345"/>
                  </a:cubicBezTo>
                  <a:cubicBezTo>
                    <a:pt x="3346" y="4345"/>
                    <a:pt x="4238" y="3346"/>
                    <a:pt x="4238" y="2231"/>
                  </a:cubicBezTo>
                  <a:cubicBezTo>
                    <a:pt x="4238" y="1000"/>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9" name="Google Shape;1219;p31"/>
            <p:cNvSpPr/>
            <p:nvPr/>
          </p:nvSpPr>
          <p:spPr>
            <a:xfrm>
              <a:off x="971425" y="2283625"/>
              <a:ext cx="105950" cy="108875"/>
            </a:xfrm>
            <a:custGeom>
              <a:avLst/>
              <a:gdLst/>
              <a:ahLst/>
              <a:cxnLst/>
              <a:rect l="l" t="t" r="r" b="b"/>
              <a:pathLst>
                <a:path w="4238" h="4355" extrusionOk="0">
                  <a:moveTo>
                    <a:pt x="2115" y="1"/>
                  </a:moveTo>
                  <a:cubicBezTo>
                    <a:pt x="893" y="1"/>
                    <a:pt x="0" y="1009"/>
                    <a:pt x="0" y="2124"/>
                  </a:cubicBezTo>
                  <a:cubicBezTo>
                    <a:pt x="0" y="3346"/>
                    <a:pt x="893" y="4354"/>
                    <a:pt x="2115" y="4354"/>
                  </a:cubicBezTo>
                  <a:cubicBezTo>
                    <a:pt x="3346" y="4354"/>
                    <a:pt x="4238" y="3346"/>
                    <a:pt x="4238" y="2124"/>
                  </a:cubicBezTo>
                  <a:cubicBezTo>
                    <a:pt x="4238" y="1009"/>
                    <a:pt x="3346" y="1"/>
                    <a:pt x="21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0" name="Google Shape;1220;p31"/>
            <p:cNvSpPr/>
            <p:nvPr/>
          </p:nvSpPr>
          <p:spPr>
            <a:xfrm>
              <a:off x="1202700" y="1636850"/>
              <a:ext cx="105975" cy="108875"/>
            </a:xfrm>
            <a:custGeom>
              <a:avLst/>
              <a:gdLst/>
              <a:ahLst/>
              <a:cxnLst/>
              <a:rect l="l" t="t" r="r" b="b"/>
              <a:pathLst>
                <a:path w="4239" h="4355" extrusionOk="0">
                  <a:moveTo>
                    <a:pt x="2124" y="1"/>
                  </a:moveTo>
                  <a:cubicBezTo>
                    <a:pt x="893" y="1"/>
                    <a:pt x="1" y="1009"/>
                    <a:pt x="1" y="2231"/>
                  </a:cubicBezTo>
                  <a:cubicBezTo>
                    <a:pt x="1" y="3346"/>
                    <a:pt x="893" y="4354"/>
                    <a:pt x="2124" y="4354"/>
                  </a:cubicBezTo>
                  <a:cubicBezTo>
                    <a:pt x="3346" y="4354"/>
                    <a:pt x="4238" y="3346"/>
                    <a:pt x="4238" y="2231"/>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1" name="Google Shape;1221;p31"/>
            <p:cNvSpPr/>
            <p:nvPr/>
          </p:nvSpPr>
          <p:spPr>
            <a:xfrm>
              <a:off x="1202700" y="1834900"/>
              <a:ext cx="105975" cy="108650"/>
            </a:xfrm>
            <a:custGeom>
              <a:avLst/>
              <a:gdLst/>
              <a:ahLst/>
              <a:cxnLst/>
              <a:rect l="l" t="t" r="r" b="b"/>
              <a:pathLst>
                <a:path w="4239" h="4346" extrusionOk="0">
                  <a:moveTo>
                    <a:pt x="2124" y="1"/>
                  </a:moveTo>
                  <a:cubicBezTo>
                    <a:pt x="893" y="1"/>
                    <a:pt x="1" y="1000"/>
                    <a:pt x="1" y="2115"/>
                  </a:cubicBezTo>
                  <a:cubicBezTo>
                    <a:pt x="1" y="3346"/>
                    <a:pt x="893" y="4345"/>
                    <a:pt x="2124" y="4345"/>
                  </a:cubicBezTo>
                  <a:cubicBezTo>
                    <a:pt x="3346" y="4345"/>
                    <a:pt x="4238" y="3346"/>
                    <a:pt x="4238" y="2115"/>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2" name="Google Shape;1222;p31"/>
            <p:cNvSpPr/>
            <p:nvPr/>
          </p:nvSpPr>
          <p:spPr>
            <a:xfrm>
              <a:off x="1202700" y="2069075"/>
              <a:ext cx="105975" cy="108650"/>
            </a:xfrm>
            <a:custGeom>
              <a:avLst/>
              <a:gdLst/>
              <a:ahLst/>
              <a:cxnLst/>
              <a:rect l="l" t="t" r="r" b="b"/>
              <a:pathLst>
                <a:path w="4239" h="4346" extrusionOk="0">
                  <a:moveTo>
                    <a:pt x="2124" y="1"/>
                  </a:moveTo>
                  <a:cubicBezTo>
                    <a:pt x="893" y="1"/>
                    <a:pt x="1" y="1000"/>
                    <a:pt x="1" y="2231"/>
                  </a:cubicBezTo>
                  <a:cubicBezTo>
                    <a:pt x="1" y="3346"/>
                    <a:pt x="893" y="4345"/>
                    <a:pt x="2124" y="4345"/>
                  </a:cubicBezTo>
                  <a:cubicBezTo>
                    <a:pt x="3346" y="4345"/>
                    <a:pt x="4238" y="3346"/>
                    <a:pt x="4238" y="2231"/>
                  </a:cubicBezTo>
                  <a:cubicBezTo>
                    <a:pt x="4238" y="1000"/>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3" name="Google Shape;1223;p31"/>
            <p:cNvSpPr/>
            <p:nvPr/>
          </p:nvSpPr>
          <p:spPr>
            <a:xfrm>
              <a:off x="1202700" y="2283625"/>
              <a:ext cx="105975" cy="108875"/>
            </a:xfrm>
            <a:custGeom>
              <a:avLst/>
              <a:gdLst/>
              <a:ahLst/>
              <a:cxnLst/>
              <a:rect l="l" t="t" r="r" b="b"/>
              <a:pathLst>
                <a:path w="4239" h="4355" extrusionOk="0">
                  <a:moveTo>
                    <a:pt x="2124" y="1"/>
                  </a:moveTo>
                  <a:cubicBezTo>
                    <a:pt x="893" y="1"/>
                    <a:pt x="1" y="1009"/>
                    <a:pt x="1" y="2124"/>
                  </a:cubicBezTo>
                  <a:cubicBezTo>
                    <a:pt x="1" y="3346"/>
                    <a:pt x="893" y="4354"/>
                    <a:pt x="2124" y="4354"/>
                  </a:cubicBezTo>
                  <a:cubicBezTo>
                    <a:pt x="3346" y="4354"/>
                    <a:pt x="4238" y="3346"/>
                    <a:pt x="4238" y="2124"/>
                  </a:cubicBezTo>
                  <a:cubicBezTo>
                    <a:pt x="4238" y="1009"/>
                    <a:pt x="3346" y="1"/>
                    <a:pt x="212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4" name="Google Shape;1224;p31"/>
            <p:cNvSpPr/>
            <p:nvPr/>
          </p:nvSpPr>
          <p:spPr>
            <a:xfrm>
              <a:off x="1428625" y="1636850"/>
              <a:ext cx="108650" cy="108875"/>
            </a:xfrm>
            <a:custGeom>
              <a:avLst/>
              <a:gdLst/>
              <a:ahLst/>
              <a:cxnLst/>
              <a:rect l="l" t="t" r="r" b="b"/>
              <a:pathLst>
                <a:path w="4346" h="4355" extrusionOk="0">
                  <a:moveTo>
                    <a:pt x="2231" y="1"/>
                  </a:moveTo>
                  <a:cubicBezTo>
                    <a:pt x="1000" y="1"/>
                    <a:pt x="1" y="1009"/>
                    <a:pt x="1" y="2231"/>
                  </a:cubicBezTo>
                  <a:cubicBezTo>
                    <a:pt x="1" y="3346"/>
                    <a:pt x="1000" y="4354"/>
                    <a:pt x="2231" y="4354"/>
                  </a:cubicBezTo>
                  <a:cubicBezTo>
                    <a:pt x="3346" y="4354"/>
                    <a:pt x="4345" y="3346"/>
                    <a:pt x="4345" y="2231"/>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5" name="Google Shape;1225;p31"/>
            <p:cNvSpPr/>
            <p:nvPr/>
          </p:nvSpPr>
          <p:spPr>
            <a:xfrm>
              <a:off x="1428625" y="1834900"/>
              <a:ext cx="108650" cy="108650"/>
            </a:xfrm>
            <a:custGeom>
              <a:avLst/>
              <a:gdLst/>
              <a:ahLst/>
              <a:cxnLst/>
              <a:rect l="l" t="t" r="r" b="b"/>
              <a:pathLst>
                <a:path w="4346" h="4346" extrusionOk="0">
                  <a:moveTo>
                    <a:pt x="2231" y="1"/>
                  </a:moveTo>
                  <a:cubicBezTo>
                    <a:pt x="1000" y="1"/>
                    <a:pt x="1" y="1000"/>
                    <a:pt x="1" y="2115"/>
                  </a:cubicBezTo>
                  <a:cubicBezTo>
                    <a:pt x="1" y="3346"/>
                    <a:pt x="1000" y="4345"/>
                    <a:pt x="2231" y="4345"/>
                  </a:cubicBezTo>
                  <a:cubicBezTo>
                    <a:pt x="3346" y="4345"/>
                    <a:pt x="4345" y="3346"/>
                    <a:pt x="4345" y="2115"/>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6" name="Google Shape;1226;p31"/>
            <p:cNvSpPr/>
            <p:nvPr/>
          </p:nvSpPr>
          <p:spPr>
            <a:xfrm>
              <a:off x="1428625" y="2069075"/>
              <a:ext cx="108650" cy="108650"/>
            </a:xfrm>
            <a:custGeom>
              <a:avLst/>
              <a:gdLst/>
              <a:ahLst/>
              <a:cxnLst/>
              <a:rect l="l" t="t" r="r" b="b"/>
              <a:pathLst>
                <a:path w="4346" h="4346" extrusionOk="0">
                  <a:moveTo>
                    <a:pt x="2231" y="1"/>
                  </a:moveTo>
                  <a:cubicBezTo>
                    <a:pt x="1000" y="1"/>
                    <a:pt x="1" y="1000"/>
                    <a:pt x="1" y="2231"/>
                  </a:cubicBezTo>
                  <a:cubicBezTo>
                    <a:pt x="1" y="3346"/>
                    <a:pt x="1000" y="4345"/>
                    <a:pt x="2231" y="4345"/>
                  </a:cubicBezTo>
                  <a:cubicBezTo>
                    <a:pt x="3346" y="4345"/>
                    <a:pt x="4345" y="3346"/>
                    <a:pt x="4345" y="2231"/>
                  </a:cubicBezTo>
                  <a:cubicBezTo>
                    <a:pt x="4345" y="1000"/>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7" name="Google Shape;1227;p31"/>
            <p:cNvSpPr/>
            <p:nvPr/>
          </p:nvSpPr>
          <p:spPr>
            <a:xfrm>
              <a:off x="1428625" y="2283625"/>
              <a:ext cx="108650" cy="108875"/>
            </a:xfrm>
            <a:custGeom>
              <a:avLst/>
              <a:gdLst/>
              <a:ahLst/>
              <a:cxnLst/>
              <a:rect l="l" t="t" r="r" b="b"/>
              <a:pathLst>
                <a:path w="4346" h="4355" extrusionOk="0">
                  <a:moveTo>
                    <a:pt x="2231" y="1"/>
                  </a:moveTo>
                  <a:cubicBezTo>
                    <a:pt x="1000" y="1"/>
                    <a:pt x="1" y="1009"/>
                    <a:pt x="1" y="2124"/>
                  </a:cubicBezTo>
                  <a:cubicBezTo>
                    <a:pt x="1" y="3346"/>
                    <a:pt x="1000" y="4354"/>
                    <a:pt x="2231" y="4354"/>
                  </a:cubicBezTo>
                  <a:cubicBezTo>
                    <a:pt x="3346" y="4354"/>
                    <a:pt x="4345" y="3346"/>
                    <a:pt x="4345" y="2124"/>
                  </a:cubicBezTo>
                  <a:cubicBezTo>
                    <a:pt x="4345" y="1009"/>
                    <a:pt x="3346" y="1"/>
                    <a:pt x="223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3" name="Picture 2" descr="A close-up of a logo&#10;&#10;Description automatically generated with medium confidence">
            <a:extLst>
              <a:ext uri="{FF2B5EF4-FFF2-40B4-BE49-F238E27FC236}">
                <a16:creationId xmlns:a16="http://schemas.microsoft.com/office/drawing/2014/main" id="{99957E28-D4FC-EC2F-36E4-C614B092CC0D}"/>
              </a:ext>
            </a:extLst>
          </p:cNvPr>
          <p:cNvPicPr>
            <a:picLocks noChangeAspect="1"/>
          </p:cNvPicPr>
          <p:nvPr/>
        </p:nvPicPr>
        <p:blipFill>
          <a:blip r:embed="rId3"/>
          <a:stretch>
            <a:fillRect/>
          </a:stretch>
        </p:blipFill>
        <p:spPr>
          <a:xfrm>
            <a:off x="4996012" y="108109"/>
            <a:ext cx="2558958" cy="79284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31"/>
        <p:cNvGrpSpPr/>
        <p:nvPr/>
      </p:nvGrpSpPr>
      <p:grpSpPr>
        <a:xfrm>
          <a:off x="0" y="0"/>
          <a:ext cx="0" cy="0"/>
          <a:chOff x="0" y="0"/>
          <a:chExt cx="0" cy="0"/>
        </a:xfrm>
      </p:grpSpPr>
      <p:sp>
        <p:nvSpPr>
          <p:cNvPr id="1232" name="Google Shape;1232;p32"/>
          <p:cNvSpPr txBox="1">
            <a:spLocks noGrp="1"/>
          </p:cNvSpPr>
          <p:nvPr>
            <p:ph type="title"/>
          </p:nvPr>
        </p:nvSpPr>
        <p:spPr>
          <a:xfrm>
            <a:off x="713250" y="262925"/>
            <a:ext cx="77175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Who’s Who in Class 4  </a:t>
            </a:r>
            <a:endParaRPr dirty="0"/>
          </a:p>
        </p:txBody>
      </p:sp>
      <p:sp>
        <p:nvSpPr>
          <p:cNvPr id="1233" name="Google Shape;1233;p32"/>
          <p:cNvSpPr txBox="1"/>
          <p:nvPr/>
        </p:nvSpPr>
        <p:spPr>
          <a:xfrm>
            <a:off x="223495" y="3785105"/>
            <a:ext cx="8920500" cy="1138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FFFFFF"/>
              </a:buClr>
              <a:buSzPts val="500"/>
              <a:buFont typeface="Comic Sans MS"/>
              <a:buNone/>
            </a:pPr>
            <a:r>
              <a:rPr lang="en" sz="2000" dirty="0">
                <a:solidFill>
                  <a:schemeClr val="accent4"/>
                </a:solidFill>
                <a:latin typeface="Patrick Hand"/>
                <a:ea typeface="Patrick Hand"/>
                <a:cs typeface="Patrick Hand"/>
                <a:sym typeface="Patrick Hand"/>
              </a:rPr>
              <a:t> Mrs </a:t>
            </a:r>
            <a:r>
              <a:rPr lang="en" sz="2000">
                <a:solidFill>
                  <a:schemeClr val="accent4"/>
                </a:solidFill>
                <a:latin typeface="Patrick Hand"/>
                <a:ea typeface="Patrick Hand"/>
                <a:cs typeface="Patrick Hand"/>
                <a:sym typeface="Patrick Hand"/>
              </a:rPr>
              <a:t>HC                 Mrs </a:t>
            </a:r>
            <a:r>
              <a:rPr lang="en" sz="2000" dirty="0">
                <a:solidFill>
                  <a:schemeClr val="accent4"/>
                </a:solidFill>
                <a:latin typeface="Patrick Hand"/>
                <a:ea typeface="Patrick Hand"/>
                <a:cs typeface="Patrick Hand"/>
                <a:sym typeface="Patrick Hand"/>
              </a:rPr>
              <a:t>Morgan      Mrs </a:t>
            </a:r>
            <a:r>
              <a:rPr lang="en" sz="2000">
                <a:solidFill>
                  <a:schemeClr val="accent4"/>
                </a:solidFill>
                <a:latin typeface="Patrick Hand"/>
                <a:ea typeface="Patrick Hand"/>
                <a:cs typeface="Patrick Hand"/>
                <a:sym typeface="Patrick Hand"/>
              </a:rPr>
              <a:t>Jackson         Mrs </a:t>
            </a:r>
            <a:r>
              <a:rPr lang="en" sz="2000" dirty="0">
                <a:solidFill>
                  <a:schemeClr val="accent4"/>
                </a:solidFill>
                <a:latin typeface="Patrick Hand"/>
                <a:ea typeface="Patrick Hand"/>
                <a:cs typeface="Patrick Hand"/>
                <a:sym typeface="Patrick Hand"/>
              </a:rPr>
              <a:t>Adams  </a:t>
            </a:r>
            <a:endParaRPr sz="2000" dirty="0">
              <a:solidFill>
                <a:schemeClr val="accent4"/>
              </a:solidFill>
              <a:latin typeface="Patrick Hand"/>
              <a:ea typeface="Patrick Hand"/>
              <a:cs typeface="Patrick Hand"/>
              <a:sym typeface="Patrick Hand"/>
            </a:endParaRPr>
          </a:p>
          <a:p>
            <a:pPr marL="0" marR="0" lvl="0" indent="0" algn="l" rtl="0">
              <a:spcBef>
                <a:spcPts val="0"/>
              </a:spcBef>
              <a:spcAft>
                <a:spcPts val="0"/>
              </a:spcAft>
              <a:buClr>
                <a:srgbClr val="FFFFFF"/>
              </a:buClr>
              <a:buSzPts val="500"/>
              <a:buFont typeface="Comic Sans MS"/>
              <a:buNone/>
            </a:pPr>
            <a:r>
              <a:rPr lang="en" sz="2000" dirty="0">
                <a:solidFill>
                  <a:schemeClr val="accent4"/>
                </a:solidFill>
                <a:latin typeface="Patrick Hand"/>
                <a:ea typeface="Patrick Hand"/>
                <a:cs typeface="Patrick Hand"/>
                <a:sym typeface="Patrick Hand"/>
              </a:rPr>
              <a:t> </a:t>
            </a:r>
            <a:endParaRPr sz="2800" b="1" dirty="0">
              <a:solidFill>
                <a:schemeClr val="accent4"/>
              </a:solidFill>
              <a:latin typeface="Patrick Hand"/>
              <a:ea typeface="Patrick Hand"/>
              <a:cs typeface="Patrick Hand"/>
              <a:sym typeface="Patrick Hand"/>
            </a:endParaRPr>
          </a:p>
        </p:txBody>
      </p:sp>
      <p:pic>
        <p:nvPicPr>
          <p:cNvPr id="2" name="Picture 1" descr="A close-up of a logo&#10;&#10;Description automatically generated with medium confidence">
            <a:extLst>
              <a:ext uri="{FF2B5EF4-FFF2-40B4-BE49-F238E27FC236}">
                <a16:creationId xmlns:a16="http://schemas.microsoft.com/office/drawing/2014/main" id="{1B192CFD-91B0-61D6-45B6-CC3B387804D6}"/>
              </a:ext>
            </a:extLst>
          </p:cNvPr>
          <p:cNvPicPr>
            <a:picLocks noChangeAspect="1"/>
          </p:cNvPicPr>
          <p:nvPr/>
        </p:nvPicPr>
        <p:blipFill>
          <a:blip r:embed="rId3"/>
          <a:stretch>
            <a:fillRect/>
          </a:stretch>
        </p:blipFill>
        <p:spPr>
          <a:xfrm>
            <a:off x="6769099" y="152853"/>
            <a:ext cx="2204535" cy="683033"/>
          </a:xfrm>
          <a:prstGeom prst="rect">
            <a:avLst/>
          </a:prstGeom>
        </p:spPr>
      </p:pic>
      <p:sp>
        <p:nvSpPr>
          <p:cNvPr id="7" name="Rectangle: Rounded Corners 6">
            <a:extLst>
              <a:ext uri="{FF2B5EF4-FFF2-40B4-BE49-F238E27FC236}">
                <a16:creationId xmlns:a16="http://schemas.microsoft.com/office/drawing/2014/main" id="{AD77B9C6-660E-CD3F-7C5D-4C5ADBF792A1}"/>
              </a:ext>
            </a:extLst>
          </p:cNvPr>
          <p:cNvSpPr/>
          <p:nvPr/>
        </p:nvSpPr>
        <p:spPr>
          <a:xfrm>
            <a:off x="6619201" y="783771"/>
            <a:ext cx="2489200" cy="3243437"/>
          </a:xfrm>
          <a:prstGeom prst="roundRect">
            <a:avLst/>
          </a:prstGeom>
          <a:solidFill>
            <a:schemeClr val="accent3">
              <a:lumMod val="40000"/>
              <a:lumOff val="60000"/>
            </a:schemeClr>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800" b="1" dirty="0">
                <a:solidFill>
                  <a:schemeClr val="accent5">
                    <a:lumMod val="75000"/>
                  </a:schemeClr>
                </a:solidFill>
                <a:latin typeface="Letter-join No-Lead 40"/>
              </a:rPr>
              <a:t>Everyday – Mrs Jackson</a:t>
            </a:r>
          </a:p>
          <a:p>
            <a:pPr algn="ctr"/>
            <a:r>
              <a:rPr lang="en-GB" sz="1800" b="1" dirty="0">
                <a:solidFill>
                  <a:schemeClr val="accent5">
                    <a:lumMod val="75000"/>
                  </a:schemeClr>
                </a:solidFill>
                <a:latin typeface="Letter-join No-Lead 40" panose="02000503000000020003" pitchFamily="50" charset="0"/>
              </a:rPr>
              <a:t>Every morning – Mrs Adams </a:t>
            </a:r>
          </a:p>
          <a:p>
            <a:pPr algn="ctr"/>
            <a:r>
              <a:rPr lang="en-GB" sz="1800" b="1" dirty="0">
                <a:solidFill>
                  <a:schemeClr val="accent5">
                    <a:lumMod val="75000"/>
                  </a:schemeClr>
                </a:solidFill>
                <a:latin typeface="Letter-join No-Lead 40" panose="02000503000000020003" pitchFamily="50" charset="0"/>
              </a:rPr>
              <a:t>Monday and Tuesday – Mrs HC</a:t>
            </a:r>
          </a:p>
          <a:p>
            <a:pPr algn="ctr"/>
            <a:r>
              <a:rPr lang="en-GB" sz="1800" b="1" dirty="0">
                <a:solidFill>
                  <a:schemeClr val="accent5">
                    <a:lumMod val="75000"/>
                  </a:schemeClr>
                </a:solidFill>
                <a:latin typeface="Letter-join No-Lead 40"/>
              </a:rPr>
              <a:t>Wednesday –Mrs Morgan/Mrs HC/Mr Tillie </a:t>
            </a:r>
          </a:p>
          <a:p>
            <a:pPr algn="ctr"/>
            <a:r>
              <a:rPr lang="en-GB" sz="1800" b="1" dirty="0">
                <a:solidFill>
                  <a:schemeClr val="accent5">
                    <a:lumMod val="75000"/>
                  </a:schemeClr>
                </a:solidFill>
                <a:latin typeface="Letter-join No-Lead 40" panose="02000503000000020003" pitchFamily="50" charset="0"/>
              </a:rPr>
              <a:t>Thursday and Friday – Mrs Morgan</a:t>
            </a:r>
          </a:p>
        </p:txBody>
      </p:sp>
      <p:pic>
        <p:nvPicPr>
          <p:cNvPr id="6" name="Picture 5">
            <a:extLst>
              <a:ext uri="{FF2B5EF4-FFF2-40B4-BE49-F238E27FC236}">
                <a16:creationId xmlns:a16="http://schemas.microsoft.com/office/drawing/2014/main" id="{1A8A893F-FBE0-A62D-F6D0-81EF0118C987}"/>
              </a:ext>
            </a:extLst>
          </p:cNvPr>
          <p:cNvPicPr>
            <a:picLocks noChangeAspect="1"/>
          </p:cNvPicPr>
          <p:nvPr/>
        </p:nvPicPr>
        <p:blipFill>
          <a:blip r:embed="rId4"/>
          <a:stretch>
            <a:fillRect/>
          </a:stretch>
        </p:blipFill>
        <p:spPr>
          <a:xfrm>
            <a:off x="310469" y="1785001"/>
            <a:ext cx="1495025" cy="1890032"/>
          </a:xfrm>
          <a:prstGeom prst="rect">
            <a:avLst/>
          </a:prstGeom>
        </p:spPr>
      </p:pic>
      <p:pic>
        <p:nvPicPr>
          <p:cNvPr id="4" name="Picture 3">
            <a:extLst>
              <a:ext uri="{FF2B5EF4-FFF2-40B4-BE49-F238E27FC236}">
                <a16:creationId xmlns:a16="http://schemas.microsoft.com/office/drawing/2014/main" id="{94364580-D41A-2396-F0D2-01E4BBA2C496}"/>
              </a:ext>
            </a:extLst>
          </p:cNvPr>
          <p:cNvPicPr>
            <a:picLocks noChangeAspect="1"/>
          </p:cNvPicPr>
          <p:nvPr/>
        </p:nvPicPr>
        <p:blipFill>
          <a:blip r:embed="rId5"/>
          <a:stretch>
            <a:fillRect/>
          </a:stretch>
        </p:blipFill>
        <p:spPr>
          <a:xfrm>
            <a:off x="1915886" y="1783345"/>
            <a:ext cx="1438557" cy="1946723"/>
          </a:xfrm>
          <a:prstGeom prst="rect">
            <a:avLst/>
          </a:prstGeom>
        </p:spPr>
      </p:pic>
      <p:pic>
        <p:nvPicPr>
          <p:cNvPr id="8" name="Picture 7">
            <a:extLst>
              <a:ext uri="{FF2B5EF4-FFF2-40B4-BE49-F238E27FC236}">
                <a16:creationId xmlns:a16="http://schemas.microsoft.com/office/drawing/2014/main" id="{25A4595C-2FE8-868E-5CFC-E802F83F8329}"/>
              </a:ext>
            </a:extLst>
          </p:cNvPr>
          <p:cNvPicPr>
            <a:picLocks noChangeAspect="1"/>
          </p:cNvPicPr>
          <p:nvPr/>
        </p:nvPicPr>
        <p:blipFill>
          <a:blip r:embed="rId6"/>
          <a:stretch>
            <a:fillRect/>
          </a:stretch>
        </p:blipFill>
        <p:spPr>
          <a:xfrm>
            <a:off x="3464835" y="1744905"/>
            <a:ext cx="1495025" cy="2012682"/>
          </a:xfrm>
          <a:prstGeom prst="rect">
            <a:avLst/>
          </a:prstGeom>
        </p:spPr>
      </p:pic>
      <p:pic>
        <p:nvPicPr>
          <p:cNvPr id="10" name="Picture 9">
            <a:extLst>
              <a:ext uri="{FF2B5EF4-FFF2-40B4-BE49-F238E27FC236}">
                <a16:creationId xmlns:a16="http://schemas.microsoft.com/office/drawing/2014/main" id="{33ECF19B-9309-48A5-E2A5-A76619AC3E78}"/>
              </a:ext>
            </a:extLst>
          </p:cNvPr>
          <p:cNvPicPr>
            <a:picLocks noChangeAspect="1"/>
          </p:cNvPicPr>
          <p:nvPr/>
        </p:nvPicPr>
        <p:blipFill>
          <a:blip r:embed="rId7"/>
          <a:stretch>
            <a:fillRect/>
          </a:stretch>
        </p:blipFill>
        <p:spPr>
          <a:xfrm>
            <a:off x="5124176" y="1755200"/>
            <a:ext cx="1495025" cy="199209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57"/>
        <p:cNvGrpSpPr/>
        <p:nvPr/>
      </p:nvGrpSpPr>
      <p:grpSpPr>
        <a:xfrm>
          <a:off x="0" y="0"/>
          <a:ext cx="0" cy="0"/>
          <a:chOff x="0" y="0"/>
          <a:chExt cx="0" cy="0"/>
        </a:xfrm>
      </p:grpSpPr>
      <p:sp>
        <p:nvSpPr>
          <p:cNvPr id="1258" name="Google Shape;1258;p34"/>
          <p:cNvSpPr txBox="1">
            <a:spLocks noGrp="1"/>
          </p:cNvSpPr>
          <p:nvPr>
            <p:ph type="title"/>
          </p:nvPr>
        </p:nvSpPr>
        <p:spPr>
          <a:xfrm>
            <a:off x="707074" y="535600"/>
            <a:ext cx="77238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3200" dirty="0"/>
              <a:t>Our Vision for an exciting year ahead!</a:t>
            </a:r>
            <a:endParaRPr sz="3200" dirty="0"/>
          </a:p>
        </p:txBody>
      </p:sp>
      <p:sp>
        <p:nvSpPr>
          <p:cNvPr id="2" name="TextBox 1">
            <a:extLst>
              <a:ext uri="{FF2B5EF4-FFF2-40B4-BE49-F238E27FC236}">
                <a16:creationId xmlns:a16="http://schemas.microsoft.com/office/drawing/2014/main" id="{CA615A33-87B5-AB38-CDD1-4B92BFC6DF3D}"/>
              </a:ext>
            </a:extLst>
          </p:cNvPr>
          <p:cNvSpPr txBox="1"/>
          <p:nvPr/>
        </p:nvSpPr>
        <p:spPr>
          <a:xfrm>
            <a:off x="316006" y="1519518"/>
            <a:ext cx="8276665" cy="1815882"/>
          </a:xfrm>
          <a:prstGeom prst="rect">
            <a:avLst/>
          </a:prstGeom>
          <a:noFill/>
        </p:spPr>
        <p:txBody>
          <a:bodyPr wrap="square" lIns="91440" tIns="45720" rIns="91440" bIns="45720" rtlCol="0" anchor="t">
            <a:spAutoFit/>
          </a:bodyPr>
          <a:lstStyle/>
          <a:p>
            <a:r>
              <a:rPr lang="en-GB" dirty="0">
                <a:latin typeface="Patrick Hand"/>
              </a:rPr>
              <a:t>As you know, in all we do, we look to ‘Nurture the Potential for the Brightest Future’. We tell our children that they come to school to ‘Let their Light Shine’ and this feeds into everything we do and every strategic decision we make.  We want every child in Class 4 to go beyond their limits and rise to challenges – whether that is academic ones, physical or emotional ones.  Every child will be set up for success, but this doesn’t mean it will be easy for them!  We want challenges to be a stretch for them and for them to realise…</a:t>
            </a:r>
          </a:p>
          <a:p>
            <a:r>
              <a:rPr lang="en-GB" dirty="0">
                <a:latin typeface="Patrick Hand"/>
              </a:rPr>
              <a:t>“Life has no limitations; except the ones you make.” Les Brown </a:t>
            </a:r>
          </a:p>
          <a:p>
            <a:endParaRPr lang="en-GB" dirty="0">
              <a:latin typeface="Patrick Hand" panose="00000500000000000000" pitchFamily="2" charset="0"/>
            </a:endParaRPr>
          </a:p>
          <a:p>
            <a:endParaRPr lang="en-GB" dirty="0">
              <a:latin typeface="Patrick Hand" panose="00000500000000000000" pitchFamily="2" charset="0"/>
            </a:endParaRPr>
          </a:p>
        </p:txBody>
      </p:sp>
      <p:pic>
        <p:nvPicPr>
          <p:cNvPr id="3" name="Picture 2" descr="A close-up of a logo&#10;&#10;Description automatically generated with medium confidence">
            <a:extLst>
              <a:ext uri="{FF2B5EF4-FFF2-40B4-BE49-F238E27FC236}">
                <a16:creationId xmlns:a16="http://schemas.microsoft.com/office/drawing/2014/main" id="{7BC2F217-A45D-18B8-8351-18D614E24337}"/>
              </a:ext>
            </a:extLst>
          </p:cNvPr>
          <p:cNvPicPr>
            <a:picLocks noChangeAspect="1"/>
          </p:cNvPicPr>
          <p:nvPr/>
        </p:nvPicPr>
        <p:blipFill>
          <a:blip r:embed="rId3"/>
          <a:stretch>
            <a:fillRect/>
          </a:stretch>
        </p:blipFill>
        <p:spPr>
          <a:xfrm>
            <a:off x="881212" y="139178"/>
            <a:ext cx="1785788" cy="553292"/>
          </a:xfrm>
          <a:prstGeom prst="rect">
            <a:avLst/>
          </a:prstGeom>
        </p:spPr>
      </p:pic>
      <p:pic>
        <p:nvPicPr>
          <p:cNvPr id="5" name="Picture 4">
            <a:extLst>
              <a:ext uri="{FF2B5EF4-FFF2-40B4-BE49-F238E27FC236}">
                <a16:creationId xmlns:a16="http://schemas.microsoft.com/office/drawing/2014/main" id="{167A6FE2-91AD-EC91-928A-9DF66C6A4EA5}"/>
              </a:ext>
            </a:extLst>
          </p:cNvPr>
          <p:cNvPicPr>
            <a:picLocks noChangeAspect="1"/>
          </p:cNvPicPr>
          <p:nvPr/>
        </p:nvPicPr>
        <p:blipFill>
          <a:blip r:embed="rId4"/>
          <a:stretch>
            <a:fillRect/>
          </a:stretch>
        </p:blipFill>
        <p:spPr>
          <a:xfrm>
            <a:off x="2771308" y="3161879"/>
            <a:ext cx="3229442" cy="1667277"/>
          </a:xfrm>
          <a:prstGeom prst="rect">
            <a:avLst/>
          </a:prstGeom>
        </p:spPr>
      </p:pic>
    </p:spTree>
    <p:extLst>
      <p:ext uri="{BB962C8B-B14F-4D97-AF65-F5344CB8AC3E}">
        <p14:creationId xmlns:p14="http://schemas.microsoft.com/office/powerpoint/2010/main" val="1058564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57"/>
        <p:cNvGrpSpPr/>
        <p:nvPr/>
      </p:nvGrpSpPr>
      <p:grpSpPr>
        <a:xfrm>
          <a:off x="0" y="0"/>
          <a:ext cx="0" cy="0"/>
          <a:chOff x="0" y="0"/>
          <a:chExt cx="0" cy="0"/>
        </a:xfrm>
      </p:grpSpPr>
      <p:sp>
        <p:nvSpPr>
          <p:cNvPr id="1258" name="Google Shape;1258;p34"/>
          <p:cNvSpPr txBox="1">
            <a:spLocks noGrp="1"/>
          </p:cNvSpPr>
          <p:nvPr>
            <p:ph type="title"/>
          </p:nvPr>
        </p:nvSpPr>
        <p:spPr>
          <a:xfrm>
            <a:off x="707074" y="535600"/>
            <a:ext cx="77238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3200"/>
              <a:t>Our Values</a:t>
            </a:r>
            <a:endParaRPr sz="3200"/>
          </a:p>
        </p:txBody>
      </p:sp>
      <p:pic>
        <p:nvPicPr>
          <p:cNvPr id="2" name="Picture 1" descr="A close-up of a logo&#10;&#10;Description automatically generated with medium confidence">
            <a:extLst>
              <a:ext uri="{FF2B5EF4-FFF2-40B4-BE49-F238E27FC236}">
                <a16:creationId xmlns:a16="http://schemas.microsoft.com/office/drawing/2014/main" id="{964ACDA4-49B2-E7FB-CA3C-A50BED5D05C0}"/>
              </a:ext>
            </a:extLst>
          </p:cNvPr>
          <p:cNvPicPr>
            <a:picLocks noChangeAspect="1"/>
          </p:cNvPicPr>
          <p:nvPr/>
        </p:nvPicPr>
        <p:blipFill>
          <a:blip r:embed="rId3"/>
          <a:stretch>
            <a:fillRect/>
          </a:stretch>
        </p:blipFill>
        <p:spPr>
          <a:xfrm>
            <a:off x="867765" y="235856"/>
            <a:ext cx="2558958" cy="792844"/>
          </a:xfrm>
          <a:prstGeom prst="rect">
            <a:avLst/>
          </a:prstGeom>
        </p:spPr>
      </p:pic>
      <p:sp>
        <p:nvSpPr>
          <p:cNvPr id="4" name="TextBox 3">
            <a:extLst>
              <a:ext uri="{FF2B5EF4-FFF2-40B4-BE49-F238E27FC236}">
                <a16:creationId xmlns:a16="http://schemas.microsoft.com/office/drawing/2014/main" id="{C2F808E9-C01D-3CBA-20E6-C497FF4B56DA}"/>
              </a:ext>
            </a:extLst>
          </p:cNvPr>
          <p:cNvSpPr txBox="1"/>
          <p:nvPr/>
        </p:nvSpPr>
        <p:spPr>
          <a:xfrm>
            <a:off x="1626589" y="1337994"/>
            <a:ext cx="5884769" cy="523220"/>
          </a:xfrm>
          <a:prstGeom prst="rect">
            <a:avLst/>
          </a:prstGeom>
          <a:noFill/>
        </p:spPr>
        <p:txBody>
          <a:bodyPr wrap="square">
            <a:spAutoFit/>
          </a:bodyPr>
          <a:lstStyle/>
          <a:p>
            <a:pPr algn="ctr" fontAlgn="t"/>
            <a:r>
              <a:rPr lang="en-GB" b="1" i="0" dirty="0">
                <a:solidFill>
                  <a:srgbClr val="000000"/>
                </a:solidFill>
                <a:effectLst/>
                <a:latin typeface="Patrick Hand" panose="00000500000000000000" pitchFamily="2" charset="0"/>
              </a:rPr>
              <a:t>COMMUNITY | COMMITMENT | COMPASSION | COURAGE</a:t>
            </a:r>
            <a:endParaRPr lang="en-GB" b="0" i="0" dirty="0">
              <a:solidFill>
                <a:srgbClr val="0000CD"/>
              </a:solidFill>
              <a:effectLst/>
              <a:latin typeface="Patrick Hand" panose="00000500000000000000" pitchFamily="2" charset="0"/>
            </a:endParaRPr>
          </a:p>
          <a:p>
            <a:pPr algn="ctr" fontAlgn="t"/>
            <a:r>
              <a:rPr lang="en-GB" b="0" i="0" dirty="0">
                <a:solidFill>
                  <a:srgbClr val="0000CD"/>
                </a:solidFill>
                <a:effectLst/>
                <a:latin typeface="Lato" panose="020F0502020204030203" pitchFamily="34" charset="0"/>
              </a:rPr>
              <a:t> </a:t>
            </a:r>
          </a:p>
        </p:txBody>
      </p:sp>
      <p:sp>
        <p:nvSpPr>
          <p:cNvPr id="6" name="TextBox 5">
            <a:extLst>
              <a:ext uri="{FF2B5EF4-FFF2-40B4-BE49-F238E27FC236}">
                <a16:creationId xmlns:a16="http://schemas.microsoft.com/office/drawing/2014/main" id="{76B6CFBD-F16A-B143-ECFE-E9025A9DFE92}"/>
              </a:ext>
            </a:extLst>
          </p:cNvPr>
          <p:cNvSpPr txBox="1"/>
          <p:nvPr/>
        </p:nvSpPr>
        <p:spPr>
          <a:xfrm>
            <a:off x="73959" y="1651071"/>
            <a:ext cx="9070041" cy="3262432"/>
          </a:xfrm>
          <a:prstGeom prst="rect">
            <a:avLst/>
          </a:prstGeom>
          <a:noFill/>
        </p:spPr>
        <p:txBody>
          <a:bodyPr wrap="square">
            <a:spAutoFit/>
          </a:bodyPr>
          <a:lstStyle/>
          <a:p>
            <a:pPr algn="l" fontAlgn="t"/>
            <a:r>
              <a:rPr lang="en-GB" sz="1200" b="1" i="0" u="sng" dirty="0">
                <a:solidFill>
                  <a:srgbClr val="000000"/>
                </a:solidFill>
                <a:effectLst/>
                <a:latin typeface="Patrick Hand" panose="00000500000000000000" pitchFamily="2" charset="0"/>
              </a:rPr>
              <a:t>Community</a:t>
            </a:r>
            <a:endParaRPr lang="en-GB" sz="1200" b="0" i="0" dirty="0">
              <a:solidFill>
                <a:srgbClr val="0000CD"/>
              </a:solidFill>
              <a:effectLst/>
              <a:latin typeface="Patrick Hand" panose="00000500000000000000" pitchFamily="2" charset="0"/>
            </a:endParaRPr>
          </a:p>
          <a:p>
            <a:pPr algn="l" fontAlgn="t"/>
            <a:r>
              <a:rPr lang="en-GB" sz="1200" b="0" i="0" dirty="0">
                <a:solidFill>
                  <a:srgbClr val="000000"/>
                </a:solidFill>
                <a:effectLst/>
                <a:latin typeface="Patrick Hand" panose="00000500000000000000" pitchFamily="2" charset="0"/>
              </a:rPr>
              <a:t>We are a small school with a big heart; a family where every individual is valued and each one belongs.</a:t>
            </a:r>
          </a:p>
          <a:p>
            <a:pPr algn="l" fontAlgn="t"/>
            <a:endParaRPr lang="en-GB" sz="1200" dirty="0">
              <a:latin typeface="Patrick Hand" panose="00000500000000000000" pitchFamily="2" charset="0"/>
            </a:endParaRPr>
          </a:p>
          <a:p>
            <a:pPr algn="l" fontAlgn="t"/>
            <a:r>
              <a:rPr lang="en-GB" sz="1200" b="1" i="0" u="sng" dirty="0">
                <a:solidFill>
                  <a:srgbClr val="000000"/>
                </a:solidFill>
                <a:effectLst/>
                <a:latin typeface="Patrick Hand" panose="00000500000000000000" pitchFamily="2" charset="0"/>
              </a:rPr>
              <a:t>Commitment</a:t>
            </a:r>
            <a:endParaRPr lang="en-GB" sz="1200" b="0" i="0" dirty="0">
              <a:solidFill>
                <a:srgbClr val="0000CD"/>
              </a:solidFill>
              <a:effectLst/>
              <a:latin typeface="Patrick Hand" panose="00000500000000000000" pitchFamily="2" charset="0"/>
            </a:endParaRPr>
          </a:p>
          <a:p>
            <a:pPr algn="l" fontAlgn="t"/>
            <a:r>
              <a:rPr lang="en-GB" sz="1200" b="0" i="0" dirty="0">
                <a:solidFill>
                  <a:srgbClr val="0000CD"/>
                </a:solidFill>
                <a:effectLst/>
                <a:latin typeface="Patrick Hand" panose="00000500000000000000" pitchFamily="2" charset="0"/>
              </a:rPr>
              <a:t> </a:t>
            </a:r>
          </a:p>
          <a:p>
            <a:pPr algn="l" fontAlgn="t"/>
            <a:r>
              <a:rPr lang="en-GB" sz="1200" b="0" i="0" dirty="0">
                <a:solidFill>
                  <a:srgbClr val="000000"/>
                </a:solidFill>
                <a:effectLst/>
                <a:latin typeface="Patrick Hand" panose="00000500000000000000" pitchFamily="2" charset="0"/>
              </a:rPr>
              <a:t>We are committed to nurturing the potential in every child, like a gift waiting to be unwrapped. Our commitment extends beyond the walls of our classrooms, pursuing excellence in all we do.</a:t>
            </a:r>
            <a:endParaRPr lang="en-GB" sz="1200" b="0" i="0" dirty="0">
              <a:solidFill>
                <a:srgbClr val="0000CD"/>
              </a:solidFill>
              <a:effectLst/>
              <a:latin typeface="Patrick Hand" panose="00000500000000000000" pitchFamily="2" charset="0"/>
            </a:endParaRPr>
          </a:p>
          <a:p>
            <a:pPr algn="l" fontAlgn="t"/>
            <a:endParaRPr lang="en-GB" sz="1200" b="0" i="0" dirty="0">
              <a:solidFill>
                <a:srgbClr val="0000CD"/>
              </a:solidFill>
              <a:effectLst/>
              <a:latin typeface="Patrick Hand" panose="00000500000000000000" pitchFamily="2" charset="0"/>
            </a:endParaRPr>
          </a:p>
          <a:p>
            <a:pPr algn="l" fontAlgn="t"/>
            <a:r>
              <a:rPr lang="en-GB" sz="1200" b="1" i="0" u="sng" dirty="0">
                <a:solidFill>
                  <a:srgbClr val="000000"/>
                </a:solidFill>
                <a:effectLst/>
                <a:latin typeface="Patrick Hand" panose="00000500000000000000" pitchFamily="2" charset="0"/>
              </a:rPr>
              <a:t>Compassion</a:t>
            </a:r>
            <a:endParaRPr lang="en-GB" sz="1200" b="0" i="0" dirty="0">
              <a:solidFill>
                <a:srgbClr val="0000CD"/>
              </a:solidFill>
              <a:effectLst/>
              <a:latin typeface="Patrick Hand" panose="00000500000000000000" pitchFamily="2" charset="0"/>
            </a:endParaRPr>
          </a:p>
          <a:p>
            <a:pPr algn="l" fontAlgn="t"/>
            <a:r>
              <a:rPr lang="en-GB" sz="1200" b="0" i="0" dirty="0">
                <a:solidFill>
                  <a:srgbClr val="0000CD"/>
                </a:solidFill>
                <a:effectLst/>
                <a:latin typeface="Patrick Hand" panose="00000500000000000000" pitchFamily="2" charset="0"/>
              </a:rPr>
              <a:t> </a:t>
            </a:r>
          </a:p>
          <a:p>
            <a:pPr algn="l" fontAlgn="t"/>
            <a:r>
              <a:rPr lang="en-GB" sz="1200" b="0" i="0" dirty="0">
                <a:solidFill>
                  <a:srgbClr val="000000"/>
                </a:solidFill>
                <a:effectLst/>
                <a:latin typeface="Patrick Hand" panose="00000500000000000000" pitchFamily="2" charset="0"/>
              </a:rPr>
              <a:t>At Malvern Wells, every individual is known, loved, cared for and celebrated. We strive to extend kindness to our school, our community, our nation and our world.</a:t>
            </a:r>
            <a:endParaRPr lang="en-GB" sz="1200" b="0" i="0" dirty="0">
              <a:solidFill>
                <a:srgbClr val="0000CD"/>
              </a:solidFill>
              <a:effectLst/>
              <a:latin typeface="Patrick Hand" panose="00000500000000000000" pitchFamily="2" charset="0"/>
            </a:endParaRPr>
          </a:p>
          <a:p>
            <a:pPr algn="l" fontAlgn="t"/>
            <a:endParaRPr lang="en-GB" sz="1200" dirty="0">
              <a:solidFill>
                <a:srgbClr val="0000CD"/>
              </a:solidFill>
              <a:latin typeface="Patrick Hand" panose="00000500000000000000" pitchFamily="2" charset="0"/>
            </a:endParaRPr>
          </a:p>
          <a:p>
            <a:pPr algn="l" fontAlgn="t"/>
            <a:r>
              <a:rPr lang="en-GB" sz="1200" b="1" i="0" u="sng" dirty="0">
                <a:solidFill>
                  <a:srgbClr val="000000"/>
                </a:solidFill>
                <a:effectLst/>
                <a:latin typeface="Patrick Hand" panose="00000500000000000000" pitchFamily="2" charset="0"/>
              </a:rPr>
              <a:t>Courage</a:t>
            </a:r>
            <a:endParaRPr lang="en-GB" sz="1200" b="0" i="0" dirty="0">
              <a:solidFill>
                <a:srgbClr val="0000CD"/>
              </a:solidFill>
              <a:effectLst/>
              <a:latin typeface="Patrick Hand" panose="00000500000000000000" pitchFamily="2" charset="0"/>
            </a:endParaRPr>
          </a:p>
          <a:p>
            <a:pPr algn="l" fontAlgn="t"/>
            <a:r>
              <a:rPr lang="en-GB" sz="1200" b="0" i="0" dirty="0">
                <a:solidFill>
                  <a:srgbClr val="0000CD"/>
                </a:solidFill>
                <a:effectLst/>
                <a:latin typeface="Patrick Hand" panose="00000500000000000000" pitchFamily="2" charset="0"/>
              </a:rPr>
              <a:t> </a:t>
            </a:r>
          </a:p>
          <a:p>
            <a:pPr algn="l" fontAlgn="t"/>
            <a:r>
              <a:rPr lang="en-GB" sz="1200" b="0" i="0" dirty="0">
                <a:solidFill>
                  <a:srgbClr val="000000"/>
                </a:solidFill>
                <a:effectLst/>
                <a:latin typeface="Patrick Hand" panose="00000500000000000000" pitchFamily="2" charset="0"/>
              </a:rPr>
              <a:t>We are courageous learners, consistently reflecting and constantly improving. We believe that making mistakes is integral to growth, so nurture the curiosity to learn with the freedom to fail, and the passion to make a difference.</a:t>
            </a:r>
            <a:endParaRPr lang="en-GB" sz="1200" b="0" i="0" dirty="0">
              <a:solidFill>
                <a:srgbClr val="0000CD"/>
              </a:solidFill>
              <a:effectLst/>
              <a:latin typeface="Patrick Hand" panose="00000500000000000000" pitchFamily="2" charset="0"/>
            </a:endParaRPr>
          </a:p>
          <a:p>
            <a:pPr algn="l" fontAlgn="t"/>
            <a:endParaRPr lang="en-GB" b="0" i="0" dirty="0">
              <a:solidFill>
                <a:srgbClr val="0000CD"/>
              </a:solidFill>
              <a:effectLst/>
              <a:latin typeface="Patrick Hand" panose="00000500000000000000" pitchFamily="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75"/>
        <p:cNvGrpSpPr/>
        <p:nvPr/>
      </p:nvGrpSpPr>
      <p:grpSpPr>
        <a:xfrm>
          <a:off x="0" y="0"/>
          <a:ext cx="0" cy="0"/>
          <a:chOff x="0" y="0"/>
          <a:chExt cx="0" cy="0"/>
        </a:xfrm>
      </p:grpSpPr>
      <p:sp>
        <p:nvSpPr>
          <p:cNvPr id="1276" name="Google Shape;1276;p36"/>
          <p:cNvSpPr txBox="1">
            <a:spLocks noGrp="1"/>
          </p:cNvSpPr>
          <p:nvPr>
            <p:ph type="title"/>
          </p:nvPr>
        </p:nvSpPr>
        <p:spPr>
          <a:xfrm>
            <a:off x="710100" y="513602"/>
            <a:ext cx="77238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Behaviour – The Malvern Wells Way</a:t>
            </a:r>
            <a:endParaRPr dirty="0"/>
          </a:p>
        </p:txBody>
      </p:sp>
      <p:pic>
        <p:nvPicPr>
          <p:cNvPr id="2" name="Picture 1" descr="A close-up of a logo&#10;&#10;Description automatically generated with medium confidence">
            <a:extLst>
              <a:ext uri="{FF2B5EF4-FFF2-40B4-BE49-F238E27FC236}">
                <a16:creationId xmlns:a16="http://schemas.microsoft.com/office/drawing/2014/main" id="{E8A272CD-51AB-D70D-5014-C9824AE28B1C}"/>
              </a:ext>
            </a:extLst>
          </p:cNvPr>
          <p:cNvPicPr>
            <a:picLocks noChangeAspect="1"/>
          </p:cNvPicPr>
          <p:nvPr/>
        </p:nvPicPr>
        <p:blipFill>
          <a:blip r:embed="rId3"/>
          <a:stretch>
            <a:fillRect/>
          </a:stretch>
        </p:blipFill>
        <p:spPr>
          <a:xfrm>
            <a:off x="1082488" y="76170"/>
            <a:ext cx="1741394" cy="539537"/>
          </a:xfrm>
          <a:prstGeom prst="rect">
            <a:avLst/>
          </a:prstGeom>
        </p:spPr>
      </p:pic>
      <p:sp>
        <p:nvSpPr>
          <p:cNvPr id="4" name="TextBox 3">
            <a:extLst>
              <a:ext uri="{FF2B5EF4-FFF2-40B4-BE49-F238E27FC236}">
                <a16:creationId xmlns:a16="http://schemas.microsoft.com/office/drawing/2014/main" id="{E16EB67B-0FCD-D820-BF96-0D78882A027B}"/>
              </a:ext>
            </a:extLst>
          </p:cNvPr>
          <p:cNvSpPr txBox="1"/>
          <p:nvPr/>
        </p:nvSpPr>
        <p:spPr>
          <a:xfrm>
            <a:off x="132789" y="1321199"/>
            <a:ext cx="8876739" cy="3108543"/>
          </a:xfrm>
          <a:prstGeom prst="rect">
            <a:avLst/>
          </a:prstGeom>
          <a:noFill/>
        </p:spPr>
        <p:txBody>
          <a:bodyPr wrap="square">
            <a:spAutoFit/>
          </a:bodyPr>
          <a:lstStyle/>
          <a:p>
            <a:pPr algn="l" fontAlgn="t"/>
            <a:r>
              <a:rPr lang="en-GB" dirty="0">
                <a:latin typeface="Patrick Hand" panose="00000500000000000000" pitchFamily="2" charset="0"/>
              </a:rPr>
              <a:t>As a staff , in Class 4, we are committed to ensuring that every individual is nurtured to reach their very brightest potential through our safe and nurturing community. </a:t>
            </a:r>
          </a:p>
          <a:p>
            <a:pPr algn="l" fontAlgn="t"/>
            <a:endParaRPr lang="en-GB" dirty="0">
              <a:latin typeface="Patrick Hand" panose="00000500000000000000" pitchFamily="2" charset="0"/>
            </a:endParaRPr>
          </a:p>
          <a:p>
            <a:pPr algn="l" fontAlgn="t"/>
            <a:r>
              <a:rPr lang="en-GB" dirty="0">
                <a:latin typeface="Patrick Hand" panose="00000500000000000000" pitchFamily="2" charset="0"/>
              </a:rPr>
              <a:t>We will do this by generating an environment where exemplary behaviour is the heart of productive learning in our happy classroom. Everyone will be expected to maintain the highest standards of personal conduct, to accept responsibility for their behaviour and to encourage others to do the same. </a:t>
            </a:r>
          </a:p>
          <a:p>
            <a:pPr algn="l" fontAlgn="t"/>
            <a:endParaRPr lang="en-GB" dirty="0">
              <a:latin typeface="Patrick Hand" panose="00000500000000000000" pitchFamily="2" charset="0"/>
            </a:endParaRPr>
          </a:p>
          <a:p>
            <a:pPr algn="l" fontAlgn="t"/>
            <a:r>
              <a:rPr lang="en-GB" dirty="0">
                <a:latin typeface="Patrick Hand" panose="00000500000000000000" pitchFamily="2" charset="0"/>
              </a:rPr>
              <a:t>We recognise that good behaviour is rooted in strong relationships and our vision and values are central to promoting relationships and setting the culture of our school. We define culture at Malvern Wells as: ‘The way we do things around here… even when no one is looking.’ </a:t>
            </a:r>
          </a:p>
          <a:p>
            <a:pPr algn="l" fontAlgn="t"/>
            <a:endParaRPr lang="en-GB" i="0" dirty="0">
              <a:solidFill>
                <a:srgbClr val="0000CD"/>
              </a:solidFill>
              <a:effectLst/>
              <a:latin typeface="Patrick Hand" panose="00000500000000000000" pitchFamily="2" charset="0"/>
            </a:endParaRPr>
          </a:p>
          <a:p>
            <a:pPr algn="l" fontAlgn="t"/>
            <a:r>
              <a:rPr lang="en-GB" dirty="0">
                <a:solidFill>
                  <a:schemeClr val="tx1"/>
                </a:solidFill>
                <a:latin typeface="Patrick Hand" panose="00000500000000000000" pitchFamily="2" charset="0"/>
              </a:rPr>
              <a:t>Our behaviour choices are rooted in exemplifying our 4 values through our school. </a:t>
            </a:r>
          </a:p>
          <a:p>
            <a:pPr algn="l" fontAlgn="t"/>
            <a:endParaRPr lang="en-GB" dirty="0">
              <a:solidFill>
                <a:srgbClr val="0000CD"/>
              </a:solidFill>
              <a:latin typeface="Patrick Hand" panose="00000500000000000000" pitchFamily="2" charset="0"/>
            </a:endParaRPr>
          </a:p>
          <a:p>
            <a:pPr algn="l" fontAlgn="t"/>
            <a:r>
              <a:rPr lang="en-GB" dirty="0">
                <a:solidFill>
                  <a:srgbClr val="0000CD"/>
                </a:solidFill>
                <a:latin typeface="Patrick Hand" panose="00000500000000000000" pitchFamily="2" charset="0"/>
              </a:rPr>
              <a:t>For more information so see our Behaviour and Relationships Policy on our website.</a:t>
            </a:r>
            <a:endParaRPr lang="en-GB" i="0" dirty="0">
              <a:solidFill>
                <a:srgbClr val="0000CD"/>
              </a:solidFill>
              <a:effectLst/>
              <a:latin typeface="Patrick Hand" panose="00000500000000000000" pitchFamily="2"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92"/>
        <p:cNvGrpSpPr/>
        <p:nvPr/>
      </p:nvGrpSpPr>
      <p:grpSpPr>
        <a:xfrm>
          <a:off x="0" y="0"/>
          <a:ext cx="0" cy="0"/>
          <a:chOff x="0" y="0"/>
          <a:chExt cx="0" cy="0"/>
        </a:xfrm>
      </p:grpSpPr>
      <p:sp>
        <p:nvSpPr>
          <p:cNvPr id="1293" name="Google Shape;1293;p38"/>
          <p:cNvSpPr/>
          <p:nvPr/>
        </p:nvSpPr>
        <p:spPr>
          <a:xfrm>
            <a:off x="704850" y="2009400"/>
            <a:ext cx="2143200" cy="1515000"/>
          </a:xfrm>
          <a:prstGeom prst="rect">
            <a:avLst/>
          </a:prstGeom>
          <a:solidFill>
            <a:schemeClr val="lt1"/>
          </a:solidFill>
          <a:ln w="38100" cap="flat"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4" name="Google Shape;1294;p38"/>
          <p:cNvSpPr/>
          <p:nvPr/>
        </p:nvSpPr>
        <p:spPr>
          <a:xfrm>
            <a:off x="3500400" y="2009400"/>
            <a:ext cx="2143200" cy="1515000"/>
          </a:xfrm>
          <a:prstGeom prst="rect">
            <a:avLst/>
          </a:prstGeom>
          <a:solidFill>
            <a:schemeClr val="lt1"/>
          </a:solidFill>
          <a:ln w="38100" cap="flat"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5" name="Google Shape;1295;p38"/>
          <p:cNvSpPr/>
          <p:nvPr/>
        </p:nvSpPr>
        <p:spPr>
          <a:xfrm>
            <a:off x="6267450" y="2009400"/>
            <a:ext cx="2143200" cy="1515000"/>
          </a:xfrm>
          <a:prstGeom prst="rect">
            <a:avLst/>
          </a:prstGeom>
          <a:solidFill>
            <a:schemeClr val="lt1"/>
          </a:solidFill>
          <a:ln w="38100" cap="flat"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6" name="Google Shape;1296;p38"/>
          <p:cNvSpPr txBox="1">
            <a:spLocks noGrp="1"/>
          </p:cNvSpPr>
          <p:nvPr>
            <p:ph type="title"/>
          </p:nvPr>
        </p:nvSpPr>
        <p:spPr>
          <a:xfrm>
            <a:off x="713250" y="619925"/>
            <a:ext cx="7717500" cy="13053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2100" dirty="0"/>
              <a:t>Communication in Class 3</a:t>
            </a:r>
            <a:endParaRPr sz="2100" dirty="0"/>
          </a:p>
        </p:txBody>
      </p:sp>
      <p:sp>
        <p:nvSpPr>
          <p:cNvPr id="1297" name="Google Shape;1297;p38"/>
          <p:cNvSpPr txBox="1">
            <a:spLocks noGrp="1"/>
          </p:cNvSpPr>
          <p:nvPr>
            <p:ph type="body" idx="4294967295"/>
          </p:nvPr>
        </p:nvSpPr>
        <p:spPr>
          <a:xfrm>
            <a:off x="1255200" y="2419350"/>
            <a:ext cx="1042500" cy="371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200">
                <a:solidFill>
                  <a:schemeClr val="lt1"/>
                </a:solidFill>
                <a:latin typeface="Patrick Hand"/>
                <a:ea typeface="Patrick Hand"/>
                <a:cs typeface="Patrick Hand"/>
                <a:sym typeface="Patrick Hand"/>
              </a:rPr>
              <a:t>Mars</a:t>
            </a:r>
            <a:endParaRPr sz="2200">
              <a:solidFill>
                <a:schemeClr val="lt1"/>
              </a:solidFill>
              <a:latin typeface="Patrick Hand"/>
              <a:ea typeface="Patrick Hand"/>
              <a:cs typeface="Patrick Hand"/>
              <a:sym typeface="Patrick Hand"/>
            </a:endParaRPr>
          </a:p>
        </p:txBody>
      </p:sp>
      <p:sp>
        <p:nvSpPr>
          <p:cNvPr id="1298" name="Google Shape;1298;p38"/>
          <p:cNvSpPr txBox="1">
            <a:spLocks noGrp="1"/>
          </p:cNvSpPr>
          <p:nvPr>
            <p:ph type="subTitle" idx="1"/>
          </p:nvPr>
        </p:nvSpPr>
        <p:spPr>
          <a:xfrm>
            <a:off x="909750" y="2387400"/>
            <a:ext cx="1733400" cy="830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Open and honest communication</a:t>
            </a:r>
            <a:endParaRPr dirty="0"/>
          </a:p>
        </p:txBody>
      </p:sp>
      <p:sp>
        <p:nvSpPr>
          <p:cNvPr id="1299" name="Google Shape;1299;p38"/>
          <p:cNvSpPr txBox="1">
            <a:spLocks noGrp="1"/>
          </p:cNvSpPr>
          <p:nvPr>
            <p:ph type="subTitle" idx="3"/>
          </p:nvPr>
        </p:nvSpPr>
        <p:spPr>
          <a:xfrm>
            <a:off x="3500400" y="2114250"/>
            <a:ext cx="1955520" cy="1305300"/>
          </a:xfrm>
          <a:prstGeom prst="rect">
            <a:avLst/>
          </a:prstGeom>
        </p:spPr>
        <p:txBody>
          <a:bodyPr spcFirstLastPara="1" wrap="square" lIns="91425" tIns="91425" rIns="91425" bIns="91425" anchor="ctr" anchorCtr="0">
            <a:noAutofit/>
          </a:bodyPr>
          <a:lstStyle/>
          <a:p>
            <a:pPr marL="285750" lvl="0" indent="-285750" algn="l" rtl="0">
              <a:spcBef>
                <a:spcPts val="0"/>
              </a:spcBef>
              <a:spcAft>
                <a:spcPts val="0"/>
              </a:spcAft>
              <a:buFont typeface="Arial" panose="020B0604020202020204" pitchFamily="34" charset="0"/>
              <a:buChar char="•"/>
            </a:pPr>
            <a:r>
              <a:rPr lang="en-GB" sz="1400" dirty="0"/>
              <a:t>Contact the school office with a message </a:t>
            </a:r>
          </a:p>
          <a:p>
            <a:pPr marL="285750" lvl="0" indent="-285750" algn="l" rtl="0">
              <a:spcBef>
                <a:spcPts val="0"/>
              </a:spcBef>
              <a:spcAft>
                <a:spcPts val="0"/>
              </a:spcAft>
              <a:buFont typeface="Arial" panose="020B0604020202020204" pitchFamily="34" charset="0"/>
              <a:buChar char="•"/>
            </a:pPr>
            <a:r>
              <a:rPr lang="en-GB" sz="1400" dirty="0"/>
              <a:t>Make an appointment if necessary </a:t>
            </a:r>
          </a:p>
          <a:p>
            <a:pPr marL="285750" lvl="0" indent="-285750" algn="l" rtl="0">
              <a:spcBef>
                <a:spcPts val="0"/>
              </a:spcBef>
              <a:spcAft>
                <a:spcPts val="0"/>
              </a:spcAft>
              <a:buFont typeface="Arial" panose="020B0604020202020204" pitchFamily="34" charset="0"/>
              <a:buChar char="•"/>
            </a:pPr>
            <a:r>
              <a:rPr lang="en-GB" sz="1400" dirty="0"/>
              <a:t>Not always available at home time</a:t>
            </a:r>
            <a:endParaRPr sz="1400" dirty="0"/>
          </a:p>
        </p:txBody>
      </p:sp>
      <p:sp>
        <p:nvSpPr>
          <p:cNvPr id="1300" name="Google Shape;1300;p38"/>
          <p:cNvSpPr txBox="1">
            <a:spLocks noGrp="1"/>
          </p:cNvSpPr>
          <p:nvPr>
            <p:ph type="subTitle" idx="5"/>
          </p:nvPr>
        </p:nvSpPr>
        <p:spPr>
          <a:xfrm>
            <a:off x="6560125" y="2149800"/>
            <a:ext cx="1733400" cy="13053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A Partnership approach</a:t>
            </a:r>
            <a:endParaRPr/>
          </a:p>
        </p:txBody>
      </p:sp>
      <p:pic>
        <p:nvPicPr>
          <p:cNvPr id="2" name="Picture 1" descr="A close-up of a logo&#10;&#10;Description automatically generated with medium confidence">
            <a:extLst>
              <a:ext uri="{FF2B5EF4-FFF2-40B4-BE49-F238E27FC236}">
                <a16:creationId xmlns:a16="http://schemas.microsoft.com/office/drawing/2014/main" id="{A41E4A78-90A3-AD2A-514F-01CB812A0049}"/>
              </a:ext>
            </a:extLst>
          </p:cNvPr>
          <p:cNvPicPr>
            <a:picLocks noChangeAspect="1"/>
          </p:cNvPicPr>
          <p:nvPr/>
        </p:nvPicPr>
        <p:blipFill>
          <a:blip r:embed="rId3"/>
          <a:stretch>
            <a:fillRect/>
          </a:stretch>
        </p:blipFill>
        <p:spPr>
          <a:xfrm>
            <a:off x="1221386" y="115934"/>
            <a:ext cx="1626664" cy="503991"/>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37"/>
        <p:cNvGrpSpPr/>
        <p:nvPr/>
      </p:nvGrpSpPr>
      <p:grpSpPr>
        <a:xfrm>
          <a:off x="0" y="0"/>
          <a:ext cx="0" cy="0"/>
          <a:chOff x="0" y="0"/>
          <a:chExt cx="0" cy="0"/>
        </a:xfrm>
      </p:grpSpPr>
      <p:sp>
        <p:nvSpPr>
          <p:cNvPr id="1338" name="Google Shape;1338;p43"/>
          <p:cNvSpPr/>
          <p:nvPr/>
        </p:nvSpPr>
        <p:spPr>
          <a:xfrm>
            <a:off x="3114344" y="1275900"/>
            <a:ext cx="981000" cy="981000"/>
          </a:xfrm>
          <a:prstGeom prst="ellips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9" name="Google Shape;1339;p43"/>
          <p:cNvSpPr/>
          <p:nvPr/>
        </p:nvSpPr>
        <p:spPr>
          <a:xfrm>
            <a:off x="6974341" y="1336650"/>
            <a:ext cx="981000" cy="981000"/>
          </a:xfrm>
          <a:prstGeom prst="ellips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0" name="Google Shape;1340;p43"/>
          <p:cNvSpPr txBox="1">
            <a:spLocks noGrp="1"/>
          </p:cNvSpPr>
          <p:nvPr>
            <p:ph type="title"/>
          </p:nvPr>
        </p:nvSpPr>
        <p:spPr>
          <a:xfrm>
            <a:off x="710099" y="439975"/>
            <a:ext cx="77238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400" dirty="0"/>
              <a:t>How can you support us to do our best?</a:t>
            </a:r>
            <a:endParaRPr sz="2400" dirty="0"/>
          </a:p>
        </p:txBody>
      </p:sp>
      <p:sp>
        <p:nvSpPr>
          <p:cNvPr id="1341" name="Google Shape;1341;p43"/>
          <p:cNvSpPr/>
          <p:nvPr/>
        </p:nvSpPr>
        <p:spPr>
          <a:xfrm>
            <a:off x="5043973" y="1336650"/>
            <a:ext cx="981000" cy="981000"/>
          </a:xfrm>
          <a:prstGeom prst="ellips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6" name="Google Shape;1346;p43"/>
          <p:cNvSpPr/>
          <p:nvPr/>
        </p:nvSpPr>
        <p:spPr>
          <a:xfrm>
            <a:off x="1184719" y="1275900"/>
            <a:ext cx="981000" cy="981000"/>
          </a:xfrm>
          <a:prstGeom prst="ellips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7" name="Google Shape;1347;p43"/>
          <p:cNvSpPr/>
          <p:nvPr/>
        </p:nvSpPr>
        <p:spPr>
          <a:xfrm>
            <a:off x="5098319" y="3338125"/>
            <a:ext cx="981000" cy="981000"/>
          </a:xfrm>
          <a:prstGeom prst="ellips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8" name="Google Shape;1348;p43"/>
          <p:cNvSpPr/>
          <p:nvPr/>
        </p:nvSpPr>
        <p:spPr>
          <a:xfrm>
            <a:off x="2852119" y="3338125"/>
            <a:ext cx="981000" cy="981000"/>
          </a:xfrm>
          <a:prstGeom prst="ellips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 name="Picture 1" descr="A close-up of a logo&#10;&#10;Description automatically generated with medium confidence">
            <a:extLst>
              <a:ext uri="{FF2B5EF4-FFF2-40B4-BE49-F238E27FC236}">
                <a16:creationId xmlns:a16="http://schemas.microsoft.com/office/drawing/2014/main" id="{3C201F9A-370C-A43E-6318-9EAB1BB0A5D6}"/>
              </a:ext>
            </a:extLst>
          </p:cNvPr>
          <p:cNvPicPr>
            <a:picLocks noChangeAspect="1"/>
          </p:cNvPicPr>
          <p:nvPr/>
        </p:nvPicPr>
        <p:blipFill>
          <a:blip r:embed="rId3"/>
          <a:stretch>
            <a:fillRect/>
          </a:stretch>
        </p:blipFill>
        <p:spPr>
          <a:xfrm>
            <a:off x="6617200" y="4585980"/>
            <a:ext cx="1475651" cy="457202"/>
          </a:xfrm>
          <a:prstGeom prst="rect">
            <a:avLst/>
          </a:prstGeom>
        </p:spPr>
      </p:pic>
      <p:sp>
        <p:nvSpPr>
          <p:cNvPr id="5" name="Google Shape;1315;p40">
            <a:extLst>
              <a:ext uri="{FF2B5EF4-FFF2-40B4-BE49-F238E27FC236}">
                <a16:creationId xmlns:a16="http://schemas.microsoft.com/office/drawing/2014/main" id="{5E12116A-11F9-0599-9E73-9BE787553B2D}"/>
              </a:ext>
            </a:extLst>
          </p:cNvPr>
          <p:cNvSpPr/>
          <p:nvPr/>
        </p:nvSpPr>
        <p:spPr>
          <a:xfrm>
            <a:off x="380625" y="2243878"/>
            <a:ext cx="1629710" cy="32787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dirty="0">
                <a:solidFill>
                  <a:schemeClr val="accent4"/>
                </a:solidFill>
                <a:latin typeface="Patrick Hand"/>
                <a:ea typeface="Patrick Hand"/>
                <a:cs typeface="Patrick Hand"/>
                <a:sym typeface="Patrick Hand"/>
              </a:rPr>
              <a:t>Read our weekly newsletter</a:t>
            </a:r>
            <a:endParaRPr dirty="0">
              <a:solidFill>
                <a:schemeClr val="accent4"/>
              </a:solidFill>
              <a:latin typeface="Patrick Hand"/>
              <a:ea typeface="Patrick Hand"/>
              <a:cs typeface="Patrick Hand"/>
              <a:sym typeface="Patrick Hand"/>
            </a:endParaRPr>
          </a:p>
        </p:txBody>
      </p:sp>
      <p:pic>
        <p:nvPicPr>
          <p:cNvPr id="1026" name="Picture 2" descr="cafe Icon 1134289">
            <a:extLst>
              <a:ext uri="{FF2B5EF4-FFF2-40B4-BE49-F238E27FC236}">
                <a16:creationId xmlns:a16="http://schemas.microsoft.com/office/drawing/2014/main" id="{A4436373-A9C1-FEFE-2513-275CF2BEC2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4916" y="1454044"/>
            <a:ext cx="639856" cy="639856"/>
          </a:xfrm>
          <a:prstGeom prst="rect">
            <a:avLst/>
          </a:prstGeom>
          <a:noFill/>
          <a:extLst>
            <a:ext uri="{909E8E84-426E-40DD-AFC4-6F175D3DCCD1}">
              <a14:hiddenFill xmlns:a14="http://schemas.microsoft.com/office/drawing/2010/main">
                <a:solidFill>
                  <a:srgbClr val="FFFFFF"/>
                </a:solidFill>
              </a14:hiddenFill>
            </a:ext>
          </a:extLst>
        </p:spPr>
      </p:pic>
      <p:sp>
        <p:nvSpPr>
          <p:cNvPr id="6" name="Google Shape;1315;p40">
            <a:extLst>
              <a:ext uri="{FF2B5EF4-FFF2-40B4-BE49-F238E27FC236}">
                <a16:creationId xmlns:a16="http://schemas.microsoft.com/office/drawing/2014/main" id="{02287587-5016-805E-D835-DA84AE5AD9AC}"/>
              </a:ext>
            </a:extLst>
          </p:cNvPr>
          <p:cNvSpPr/>
          <p:nvPr/>
        </p:nvSpPr>
        <p:spPr>
          <a:xfrm>
            <a:off x="2852119" y="2233784"/>
            <a:ext cx="1629710" cy="32787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dirty="0">
                <a:solidFill>
                  <a:schemeClr val="accent4"/>
                </a:solidFill>
                <a:latin typeface="Patrick Hand"/>
                <a:ea typeface="Patrick Hand"/>
                <a:cs typeface="Patrick Hand"/>
                <a:sym typeface="Patrick Hand"/>
              </a:rPr>
              <a:t>Attend our Best Seats Assembly when you can</a:t>
            </a:r>
            <a:endParaRPr dirty="0">
              <a:solidFill>
                <a:schemeClr val="accent4"/>
              </a:solidFill>
              <a:latin typeface="Patrick Hand"/>
              <a:ea typeface="Patrick Hand"/>
              <a:cs typeface="Patrick Hand"/>
              <a:sym typeface="Patrick Hand"/>
            </a:endParaRPr>
          </a:p>
        </p:txBody>
      </p:sp>
      <p:pic>
        <p:nvPicPr>
          <p:cNvPr id="1028" name="Picture 4" descr="communicate Icon 5572776">
            <a:extLst>
              <a:ext uri="{FF2B5EF4-FFF2-40B4-BE49-F238E27FC236}">
                <a16:creationId xmlns:a16="http://schemas.microsoft.com/office/drawing/2014/main" id="{5B112AC0-27B9-D1C8-C2F8-7EDE180787D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3319" y="1470853"/>
            <a:ext cx="623047" cy="623047"/>
          </a:xfrm>
          <a:prstGeom prst="rect">
            <a:avLst/>
          </a:prstGeom>
          <a:noFill/>
          <a:extLst>
            <a:ext uri="{909E8E84-426E-40DD-AFC4-6F175D3DCCD1}">
              <a14:hiddenFill xmlns:a14="http://schemas.microsoft.com/office/drawing/2010/main">
                <a:solidFill>
                  <a:srgbClr val="FFFFFF"/>
                </a:solidFill>
              </a14:hiddenFill>
            </a:ext>
          </a:extLst>
        </p:spPr>
      </p:pic>
      <p:sp>
        <p:nvSpPr>
          <p:cNvPr id="7" name="Google Shape;1315;p40">
            <a:extLst>
              <a:ext uri="{FF2B5EF4-FFF2-40B4-BE49-F238E27FC236}">
                <a16:creationId xmlns:a16="http://schemas.microsoft.com/office/drawing/2014/main" id="{04A1A646-5C8C-9AFF-E85B-9367DE41C5F1}"/>
              </a:ext>
            </a:extLst>
          </p:cNvPr>
          <p:cNvSpPr/>
          <p:nvPr/>
        </p:nvSpPr>
        <p:spPr>
          <a:xfrm>
            <a:off x="4869947" y="2255119"/>
            <a:ext cx="1629710" cy="32787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dirty="0">
                <a:solidFill>
                  <a:schemeClr val="accent4"/>
                </a:solidFill>
                <a:latin typeface="Patrick Hand"/>
                <a:ea typeface="Patrick Hand"/>
                <a:cs typeface="Patrick Hand"/>
                <a:sym typeface="Patrick Hand"/>
              </a:rPr>
              <a:t>Communicate with us – good and arising needs</a:t>
            </a:r>
            <a:endParaRPr dirty="0">
              <a:solidFill>
                <a:schemeClr val="accent4"/>
              </a:solidFill>
              <a:latin typeface="Patrick Hand"/>
              <a:ea typeface="Patrick Hand"/>
              <a:cs typeface="Patrick Hand"/>
              <a:sym typeface="Patrick Hand"/>
            </a:endParaRPr>
          </a:p>
        </p:txBody>
      </p:sp>
      <p:pic>
        <p:nvPicPr>
          <p:cNvPr id="1032" name="Picture 8" descr="attend Icon 5732171">
            <a:extLst>
              <a:ext uri="{FF2B5EF4-FFF2-40B4-BE49-F238E27FC236}">
                <a16:creationId xmlns:a16="http://schemas.microsoft.com/office/drawing/2014/main" id="{BA45EC89-74B8-F074-314B-FD508F612E7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37564" y="1460106"/>
            <a:ext cx="654553" cy="654553"/>
          </a:xfrm>
          <a:prstGeom prst="rect">
            <a:avLst/>
          </a:prstGeom>
          <a:noFill/>
          <a:extLst>
            <a:ext uri="{909E8E84-426E-40DD-AFC4-6F175D3DCCD1}">
              <a14:hiddenFill xmlns:a14="http://schemas.microsoft.com/office/drawing/2010/main">
                <a:solidFill>
                  <a:srgbClr val="FFFFFF"/>
                </a:solidFill>
              </a14:hiddenFill>
            </a:ext>
          </a:extLst>
        </p:spPr>
      </p:pic>
      <p:sp>
        <p:nvSpPr>
          <p:cNvPr id="8" name="Google Shape;1315;p40">
            <a:extLst>
              <a:ext uri="{FF2B5EF4-FFF2-40B4-BE49-F238E27FC236}">
                <a16:creationId xmlns:a16="http://schemas.microsoft.com/office/drawing/2014/main" id="{D75CE1BD-AB3B-D4BF-D46B-72DEABD5DE04}"/>
              </a:ext>
            </a:extLst>
          </p:cNvPr>
          <p:cNvSpPr/>
          <p:nvPr/>
        </p:nvSpPr>
        <p:spPr>
          <a:xfrm>
            <a:off x="7054476" y="2233784"/>
            <a:ext cx="1629710" cy="32787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dirty="0">
                <a:solidFill>
                  <a:schemeClr val="accent4"/>
                </a:solidFill>
                <a:latin typeface="Patrick Hand"/>
                <a:ea typeface="Patrick Hand"/>
                <a:cs typeface="Patrick Hand"/>
                <a:sym typeface="Patrick Hand"/>
              </a:rPr>
              <a:t>Attend parents' evenings, workshops and other supportive events.</a:t>
            </a:r>
            <a:endParaRPr dirty="0">
              <a:solidFill>
                <a:schemeClr val="accent4"/>
              </a:solidFill>
              <a:latin typeface="Patrick Hand"/>
              <a:ea typeface="Patrick Hand"/>
              <a:cs typeface="Patrick Hand"/>
              <a:sym typeface="Patrick Hand"/>
            </a:endParaRPr>
          </a:p>
        </p:txBody>
      </p:sp>
      <p:pic>
        <p:nvPicPr>
          <p:cNvPr id="1034" name="Picture 10" descr="news Icon 2565247">
            <a:extLst>
              <a:ext uri="{FF2B5EF4-FFF2-40B4-BE49-F238E27FC236}">
                <a16:creationId xmlns:a16="http://schemas.microsoft.com/office/drawing/2014/main" id="{A1F98AD6-D282-6BE1-DCE9-940749AE66A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19951" y="1406226"/>
            <a:ext cx="708433" cy="708433"/>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time Icon 5852724">
            <a:extLst>
              <a:ext uri="{FF2B5EF4-FFF2-40B4-BE49-F238E27FC236}">
                <a16:creationId xmlns:a16="http://schemas.microsoft.com/office/drawing/2014/main" id="{D046501E-2B24-16C2-5CF3-06BCACFBA6E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990754" y="3430900"/>
            <a:ext cx="703729" cy="703729"/>
          </a:xfrm>
          <a:prstGeom prst="rect">
            <a:avLst/>
          </a:prstGeom>
          <a:noFill/>
          <a:extLst>
            <a:ext uri="{909E8E84-426E-40DD-AFC4-6F175D3DCCD1}">
              <a14:hiddenFill xmlns:a14="http://schemas.microsoft.com/office/drawing/2010/main">
                <a:solidFill>
                  <a:srgbClr val="FFFFFF"/>
                </a:solidFill>
              </a14:hiddenFill>
            </a:ext>
          </a:extLst>
        </p:spPr>
      </p:pic>
      <p:sp>
        <p:nvSpPr>
          <p:cNvPr id="9" name="Google Shape;1315;p40">
            <a:extLst>
              <a:ext uri="{FF2B5EF4-FFF2-40B4-BE49-F238E27FC236}">
                <a16:creationId xmlns:a16="http://schemas.microsoft.com/office/drawing/2014/main" id="{A3373F5E-F01A-94C2-66A5-E5D95A0E828A}"/>
              </a:ext>
            </a:extLst>
          </p:cNvPr>
          <p:cNvSpPr/>
          <p:nvPr/>
        </p:nvSpPr>
        <p:spPr>
          <a:xfrm>
            <a:off x="2376655" y="4247964"/>
            <a:ext cx="1629710" cy="32787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dirty="0">
                <a:solidFill>
                  <a:schemeClr val="accent4"/>
                </a:solidFill>
                <a:latin typeface="Patrick Hand"/>
                <a:ea typeface="Patrick Hand"/>
                <a:cs typeface="Patrick Hand"/>
                <a:sym typeface="Patrick Hand"/>
              </a:rPr>
              <a:t>Be timely in response and payments – school money</a:t>
            </a:r>
            <a:endParaRPr sz="1100" dirty="0">
              <a:solidFill>
                <a:schemeClr val="accent4"/>
              </a:solidFill>
              <a:latin typeface="Patrick Hand"/>
              <a:ea typeface="Patrick Hand"/>
              <a:cs typeface="Patrick Hand"/>
              <a:sym typeface="Patrick Hand"/>
            </a:endParaRPr>
          </a:p>
        </p:txBody>
      </p:sp>
      <p:pic>
        <p:nvPicPr>
          <p:cNvPr id="1038" name="Picture 14" descr="partner Icon 3659412">
            <a:extLst>
              <a:ext uri="{FF2B5EF4-FFF2-40B4-BE49-F238E27FC236}">
                <a16:creationId xmlns:a16="http://schemas.microsoft.com/office/drawing/2014/main" id="{DF29286E-D3DB-625C-E0BC-40782660590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259356" y="3539085"/>
            <a:ext cx="572700" cy="572700"/>
          </a:xfrm>
          <a:prstGeom prst="rect">
            <a:avLst/>
          </a:prstGeom>
          <a:noFill/>
          <a:extLst>
            <a:ext uri="{909E8E84-426E-40DD-AFC4-6F175D3DCCD1}">
              <a14:hiddenFill xmlns:a14="http://schemas.microsoft.com/office/drawing/2010/main">
                <a:solidFill>
                  <a:srgbClr val="FFFFFF"/>
                </a:solidFill>
              </a14:hiddenFill>
            </a:ext>
          </a:extLst>
        </p:spPr>
      </p:pic>
      <p:sp>
        <p:nvSpPr>
          <p:cNvPr id="10" name="Google Shape;1315;p40">
            <a:extLst>
              <a:ext uri="{FF2B5EF4-FFF2-40B4-BE49-F238E27FC236}">
                <a16:creationId xmlns:a16="http://schemas.microsoft.com/office/drawing/2014/main" id="{19153D89-BFD1-4909-C03F-15E0CE2A2CFB}"/>
              </a:ext>
            </a:extLst>
          </p:cNvPr>
          <p:cNvSpPr/>
          <p:nvPr/>
        </p:nvSpPr>
        <p:spPr>
          <a:xfrm>
            <a:off x="4869947" y="4300465"/>
            <a:ext cx="1629710" cy="32787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dirty="0">
                <a:solidFill>
                  <a:schemeClr val="accent4"/>
                </a:solidFill>
                <a:latin typeface="Patrick Hand"/>
                <a:ea typeface="Patrick Hand"/>
                <a:cs typeface="Patrick Hand"/>
                <a:sym typeface="Patrick Hand"/>
              </a:rPr>
              <a:t>Partner with us to embed our vision and values</a:t>
            </a:r>
            <a:endParaRPr sz="1100" dirty="0">
              <a:solidFill>
                <a:schemeClr val="accent4"/>
              </a:solidFill>
              <a:latin typeface="Patrick Hand"/>
              <a:ea typeface="Patrick Hand"/>
              <a:cs typeface="Patrick Hand"/>
              <a:sym typeface="Patrick Hand"/>
            </a:endParaRPr>
          </a:p>
        </p:txBody>
      </p:sp>
      <p:pic>
        <p:nvPicPr>
          <p:cNvPr id="4" name="Picture 3">
            <a:extLst>
              <a:ext uri="{FF2B5EF4-FFF2-40B4-BE49-F238E27FC236}">
                <a16:creationId xmlns:a16="http://schemas.microsoft.com/office/drawing/2014/main" id="{B4CD7E23-4D88-25CC-CD00-C0860B3A6903}"/>
              </a:ext>
            </a:extLst>
          </p:cNvPr>
          <p:cNvPicPr>
            <a:picLocks noChangeAspect="1"/>
          </p:cNvPicPr>
          <p:nvPr/>
        </p:nvPicPr>
        <p:blipFill>
          <a:blip r:embed="rId10"/>
          <a:stretch>
            <a:fillRect/>
          </a:stretch>
        </p:blipFill>
        <p:spPr>
          <a:xfrm>
            <a:off x="842584" y="3019432"/>
            <a:ext cx="1181202" cy="937341"/>
          </a:xfrm>
          <a:prstGeom prst="rect">
            <a:avLst/>
          </a:prstGeom>
        </p:spPr>
      </p:pic>
      <p:sp>
        <p:nvSpPr>
          <p:cNvPr id="11" name="TextBox 10">
            <a:extLst>
              <a:ext uri="{FF2B5EF4-FFF2-40B4-BE49-F238E27FC236}">
                <a16:creationId xmlns:a16="http://schemas.microsoft.com/office/drawing/2014/main" id="{7E166F89-ABAB-74EF-EF24-873E22C9A669}"/>
              </a:ext>
            </a:extLst>
          </p:cNvPr>
          <p:cNvSpPr txBox="1"/>
          <p:nvPr/>
        </p:nvSpPr>
        <p:spPr>
          <a:xfrm>
            <a:off x="1097280" y="4111785"/>
            <a:ext cx="981000" cy="954107"/>
          </a:xfrm>
          <a:prstGeom prst="rect">
            <a:avLst/>
          </a:prstGeom>
          <a:noFill/>
        </p:spPr>
        <p:txBody>
          <a:bodyPr wrap="square" rtlCol="0">
            <a:spAutoFit/>
          </a:bodyPr>
          <a:lstStyle/>
          <a:p>
            <a:r>
              <a:rPr lang="en-GB" dirty="0">
                <a:solidFill>
                  <a:schemeClr val="accent5">
                    <a:lumMod val="75000"/>
                  </a:schemeClr>
                </a:solidFill>
                <a:latin typeface="Patrick Hand" panose="00000500000000000000" pitchFamily="2" charset="0"/>
              </a:rPr>
              <a:t>Read daily Practice spellings</a:t>
            </a:r>
          </a:p>
          <a:p>
            <a:r>
              <a:rPr lang="en-GB" dirty="0">
                <a:solidFill>
                  <a:schemeClr val="accent5">
                    <a:lumMod val="75000"/>
                  </a:schemeClr>
                </a:solidFill>
                <a:latin typeface="Patrick Hand" panose="00000500000000000000" pitchFamily="2" charset="0"/>
              </a:rPr>
              <a:t>Tables  </a:t>
            </a:r>
          </a:p>
        </p:txBody>
      </p:sp>
      <p:sp>
        <p:nvSpPr>
          <p:cNvPr id="12" name="TextBox 11">
            <a:extLst>
              <a:ext uri="{FF2B5EF4-FFF2-40B4-BE49-F238E27FC236}">
                <a16:creationId xmlns:a16="http://schemas.microsoft.com/office/drawing/2014/main" id="{561E3737-A0C2-2547-37A6-57AC90ADFAE2}"/>
              </a:ext>
            </a:extLst>
          </p:cNvPr>
          <p:cNvSpPr txBox="1"/>
          <p:nvPr/>
        </p:nvSpPr>
        <p:spPr>
          <a:xfrm>
            <a:off x="22884" y="12066"/>
            <a:ext cx="4572000" cy="954107"/>
          </a:xfrm>
          <a:prstGeom prst="rect">
            <a:avLst/>
          </a:prstGeom>
          <a:noFill/>
        </p:spPr>
        <p:txBody>
          <a:bodyPr wrap="square">
            <a:spAutoFit/>
          </a:bodyPr>
          <a:lstStyle/>
          <a:p>
            <a:r>
              <a:rPr lang="en-GB" sz="1400" u="sng" dirty="0">
                <a:solidFill>
                  <a:srgbClr val="00B050"/>
                </a:solidFill>
                <a:latin typeface="Patrick Hand" panose="00000500000000000000" pitchFamily="2" charset="0"/>
              </a:rPr>
              <a:t>Effective Communication is vital! </a:t>
            </a:r>
            <a:r>
              <a:rPr lang="en-GB" sz="1400" dirty="0">
                <a:solidFill>
                  <a:srgbClr val="00B050"/>
                </a:solidFill>
                <a:latin typeface="Patrick Hand" panose="00000500000000000000" pitchFamily="2" charset="0"/>
              </a:rPr>
              <a:t>– newsletter, whiteboard, Facebook, texts, emails!</a:t>
            </a:r>
          </a:p>
          <a:p>
            <a:endParaRPr lang="en-GB" sz="1400" dirty="0">
              <a:solidFill>
                <a:srgbClr val="00B050"/>
              </a:solidFill>
              <a:latin typeface="Patrick Hand" panose="00000500000000000000" pitchFamily="2" charset="0"/>
            </a:endParaRPr>
          </a:p>
          <a:p>
            <a:r>
              <a:rPr lang="en-GB" sz="1400" dirty="0">
                <a:solidFill>
                  <a:srgbClr val="00B050"/>
                </a:solidFill>
                <a:latin typeface="Patrick Hand" panose="00000500000000000000" pitchFamily="2" charset="0"/>
              </a:rPr>
              <a:t>Handbook on website</a:t>
            </a:r>
          </a:p>
        </p:txBody>
      </p:sp>
    </p:spTree>
    <p:extLst>
      <p:ext uri="{BB962C8B-B14F-4D97-AF65-F5344CB8AC3E}">
        <p14:creationId xmlns:p14="http://schemas.microsoft.com/office/powerpoint/2010/main" val="26119369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88"/>
        <p:cNvGrpSpPr/>
        <p:nvPr/>
      </p:nvGrpSpPr>
      <p:grpSpPr>
        <a:xfrm>
          <a:off x="0" y="0"/>
          <a:ext cx="0" cy="0"/>
          <a:chOff x="0" y="0"/>
          <a:chExt cx="0" cy="0"/>
        </a:xfrm>
      </p:grpSpPr>
      <p:sp>
        <p:nvSpPr>
          <p:cNvPr id="1389" name="Google Shape;1389;p46"/>
          <p:cNvSpPr txBox="1">
            <a:spLocks noGrp="1"/>
          </p:cNvSpPr>
          <p:nvPr>
            <p:ph type="title"/>
          </p:nvPr>
        </p:nvSpPr>
        <p:spPr>
          <a:xfrm>
            <a:off x="713225" y="535600"/>
            <a:ext cx="77175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Home Learning</a:t>
            </a:r>
            <a:endParaRPr/>
          </a:p>
        </p:txBody>
      </p:sp>
      <p:pic>
        <p:nvPicPr>
          <p:cNvPr id="2" name="Picture 1" descr="A close-up of a logo&#10;&#10;Description automatically generated with medium confidence">
            <a:extLst>
              <a:ext uri="{FF2B5EF4-FFF2-40B4-BE49-F238E27FC236}">
                <a16:creationId xmlns:a16="http://schemas.microsoft.com/office/drawing/2014/main" id="{5D06F5A4-5B1F-1819-C28B-8EC2388DA6FE}"/>
              </a:ext>
            </a:extLst>
          </p:cNvPr>
          <p:cNvPicPr>
            <a:picLocks noChangeAspect="1"/>
          </p:cNvPicPr>
          <p:nvPr/>
        </p:nvPicPr>
        <p:blipFill>
          <a:blip r:embed="rId3"/>
          <a:stretch>
            <a:fillRect/>
          </a:stretch>
        </p:blipFill>
        <p:spPr>
          <a:xfrm>
            <a:off x="6945836" y="4464956"/>
            <a:ext cx="2030076" cy="628980"/>
          </a:xfrm>
          <a:prstGeom prst="rect">
            <a:avLst/>
          </a:prstGeom>
        </p:spPr>
      </p:pic>
      <p:sp>
        <p:nvSpPr>
          <p:cNvPr id="3" name="Google Shape;1315;p40">
            <a:extLst>
              <a:ext uri="{FF2B5EF4-FFF2-40B4-BE49-F238E27FC236}">
                <a16:creationId xmlns:a16="http://schemas.microsoft.com/office/drawing/2014/main" id="{4AA08F91-669F-1991-036D-EAFF34DDCC10}"/>
              </a:ext>
            </a:extLst>
          </p:cNvPr>
          <p:cNvSpPr/>
          <p:nvPr/>
        </p:nvSpPr>
        <p:spPr>
          <a:xfrm>
            <a:off x="1046255" y="1487481"/>
            <a:ext cx="7653994" cy="12003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dirty="0">
                <a:solidFill>
                  <a:schemeClr val="accent4"/>
                </a:solidFill>
                <a:latin typeface="Patrick Hand"/>
                <a:ea typeface="Patrick Hand"/>
                <a:cs typeface="Patrick Hand"/>
                <a:sym typeface="Patrick Hand"/>
              </a:rPr>
              <a:t>We love seeing the children's work at home, especially when they are motivated by their learning in school, however, this is not an expectation.</a:t>
            </a:r>
          </a:p>
          <a:p>
            <a:pPr marL="0" marR="0" lvl="0" indent="0" algn="l" rtl="0">
              <a:spcBef>
                <a:spcPts val="0"/>
              </a:spcBef>
              <a:spcAft>
                <a:spcPts val="0"/>
              </a:spcAft>
              <a:buNone/>
            </a:pPr>
            <a:endParaRPr lang="en-GB" sz="1800" dirty="0">
              <a:solidFill>
                <a:schemeClr val="accent4"/>
              </a:solidFill>
              <a:latin typeface="Patrick Hand"/>
              <a:ea typeface="Patrick Hand"/>
              <a:cs typeface="Patrick Hand"/>
              <a:sym typeface="Patrick Hand"/>
            </a:endParaRPr>
          </a:p>
          <a:p>
            <a:pPr marL="0" marR="0" lvl="0" indent="0" algn="l" rtl="0">
              <a:spcBef>
                <a:spcPts val="0"/>
              </a:spcBef>
              <a:spcAft>
                <a:spcPts val="0"/>
              </a:spcAft>
              <a:buNone/>
            </a:pPr>
            <a:r>
              <a:rPr lang="en-GB" sz="1800" dirty="0">
                <a:solidFill>
                  <a:schemeClr val="accent4"/>
                </a:solidFill>
                <a:latin typeface="Patrick Hand"/>
                <a:ea typeface="Patrick Hand"/>
                <a:cs typeface="Patrick Hand"/>
                <a:sym typeface="Patrick Hand"/>
              </a:rPr>
              <a:t>However, we have core 3 focus’ for homework</a:t>
            </a:r>
          </a:p>
          <a:p>
            <a:pPr marL="0" marR="0" lvl="0" indent="0" algn="l" rtl="0">
              <a:spcBef>
                <a:spcPts val="0"/>
              </a:spcBef>
              <a:spcAft>
                <a:spcPts val="0"/>
              </a:spcAft>
              <a:buNone/>
            </a:pPr>
            <a:endParaRPr lang="en-GB" sz="1800" dirty="0">
              <a:solidFill>
                <a:schemeClr val="accent4"/>
              </a:solidFill>
              <a:latin typeface="Patrick Hand"/>
              <a:ea typeface="Patrick Hand"/>
              <a:cs typeface="Patrick Hand"/>
              <a:sym typeface="Patrick Hand"/>
            </a:endParaRPr>
          </a:p>
          <a:p>
            <a:pPr marL="342900" marR="0" lvl="0" indent="-342900" algn="l" rtl="0">
              <a:spcBef>
                <a:spcPts val="0"/>
              </a:spcBef>
              <a:spcAft>
                <a:spcPts val="0"/>
              </a:spcAft>
              <a:buAutoNum type="arabicPeriod"/>
            </a:pPr>
            <a:r>
              <a:rPr lang="en-GB" sz="1800" dirty="0">
                <a:solidFill>
                  <a:schemeClr val="accent4"/>
                </a:solidFill>
                <a:latin typeface="Patrick Hand"/>
                <a:ea typeface="Patrick Hand"/>
                <a:cs typeface="Patrick Hand"/>
                <a:sym typeface="Patrick Hand"/>
              </a:rPr>
              <a:t>Reading – please read with your child daily and record this in their personal reading log. They will be checked on a Monday to check they’ve read 5 times a-week. </a:t>
            </a:r>
          </a:p>
          <a:p>
            <a:pPr marL="342900" marR="0" lvl="0" indent="-342900" algn="l" rtl="0">
              <a:spcBef>
                <a:spcPts val="0"/>
              </a:spcBef>
              <a:spcAft>
                <a:spcPts val="0"/>
              </a:spcAft>
              <a:buAutoNum type="arabicPeriod"/>
            </a:pPr>
            <a:r>
              <a:rPr lang="en-GB" sz="1800" dirty="0">
                <a:solidFill>
                  <a:schemeClr val="accent4"/>
                </a:solidFill>
                <a:latin typeface="Patrick Hand"/>
                <a:ea typeface="Patrick Hand"/>
                <a:cs typeface="Patrick Hand"/>
                <a:sym typeface="Patrick Hand"/>
              </a:rPr>
              <a:t>Spellings – please take time to learn and practise these. Given out on a Friday and tested on a Friday.  </a:t>
            </a:r>
          </a:p>
          <a:p>
            <a:pPr marL="342900" marR="0" lvl="0" indent="-342900" algn="l" rtl="0">
              <a:spcBef>
                <a:spcPts val="0"/>
              </a:spcBef>
              <a:spcAft>
                <a:spcPts val="0"/>
              </a:spcAft>
              <a:buAutoNum type="arabicPeriod"/>
            </a:pPr>
            <a:r>
              <a:rPr lang="en-GB" sz="1800" dirty="0">
                <a:solidFill>
                  <a:schemeClr val="accent4"/>
                </a:solidFill>
                <a:latin typeface="Patrick Hand"/>
                <a:ea typeface="Patrick Hand"/>
                <a:cs typeface="Patrick Hand"/>
                <a:sym typeface="Patrick Hand"/>
              </a:rPr>
              <a:t>TTRS – 15 minutes a-week.  Weekly challenges set. </a:t>
            </a:r>
          </a:p>
          <a:p>
            <a:pPr marR="0" lvl="0" algn="l" rtl="0">
              <a:spcBef>
                <a:spcPts val="0"/>
              </a:spcBef>
              <a:spcAft>
                <a:spcPts val="0"/>
              </a:spcAft>
            </a:pPr>
            <a:r>
              <a:rPr lang="en-GB" sz="1800" dirty="0">
                <a:solidFill>
                  <a:schemeClr val="accent4"/>
                </a:solidFill>
                <a:latin typeface="Patrick Hand"/>
                <a:ea typeface="Patrick Hand"/>
                <a:cs typeface="Patrick Hand"/>
                <a:sym typeface="Patrick Hand"/>
              </a:rPr>
              <a:t>Extra - Key words to practice </a:t>
            </a:r>
          </a:p>
          <a:p>
            <a:pPr marR="0" lvl="0" algn="l" rtl="0">
              <a:spcBef>
                <a:spcPts val="0"/>
              </a:spcBef>
              <a:spcAft>
                <a:spcPts val="0"/>
              </a:spcAft>
            </a:pPr>
            <a:endParaRPr lang="en-GB" sz="1800" dirty="0">
              <a:solidFill>
                <a:schemeClr val="accent4"/>
              </a:solidFill>
              <a:latin typeface="Patrick Hand"/>
              <a:ea typeface="Patrick Hand"/>
              <a:cs typeface="Patrick Hand"/>
              <a:sym typeface="Patrick Hand"/>
            </a:endParaRPr>
          </a:p>
          <a:p>
            <a:pPr marR="0" lvl="0" algn="ctr" rtl="0">
              <a:spcBef>
                <a:spcPts val="0"/>
              </a:spcBef>
              <a:spcAft>
                <a:spcPts val="0"/>
              </a:spcAft>
            </a:pPr>
            <a:r>
              <a:rPr lang="en-GB" sz="1800" dirty="0">
                <a:solidFill>
                  <a:srgbClr val="00B050"/>
                </a:solidFill>
                <a:latin typeface="Patrick Hand"/>
                <a:ea typeface="Patrick Hand"/>
                <a:cs typeface="Patrick Hand"/>
                <a:sym typeface="Patrick Hand"/>
              </a:rPr>
              <a:t>Practise SATs papers taken home from January </a:t>
            </a:r>
          </a:p>
          <a:p>
            <a:pPr marL="342900" marR="0" lvl="0" indent="-342900" algn="l" rtl="0">
              <a:spcBef>
                <a:spcPts val="0"/>
              </a:spcBef>
              <a:spcAft>
                <a:spcPts val="0"/>
              </a:spcAft>
              <a:buAutoNum type="arabicPeriod"/>
            </a:pPr>
            <a:endParaRPr lang="en-GB" sz="1800" dirty="0">
              <a:solidFill>
                <a:schemeClr val="accent4"/>
              </a:solidFill>
              <a:latin typeface="Patrick Hand"/>
              <a:ea typeface="Patrick Hand"/>
              <a:cs typeface="Patrick Hand"/>
              <a:sym typeface="Patrick Hand"/>
            </a:endParaRPr>
          </a:p>
          <a:p>
            <a:pPr marL="342900" marR="0" lvl="0" indent="-342900" algn="l" rtl="0">
              <a:spcBef>
                <a:spcPts val="0"/>
              </a:spcBef>
              <a:spcAft>
                <a:spcPts val="0"/>
              </a:spcAft>
              <a:buAutoNum type="arabicPeriod"/>
            </a:pPr>
            <a:endParaRPr lang="en-GB" sz="1800" dirty="0">
              <a:solidFill>
                <a:schemeClr val="accent4"/>
              </a:solidFill>
              <a:latin typeface="Patrick Hand"/>
              <a:ea typeface="Patrick Hand"/>
              <a:cs typeface="Patrick Hand"/>
              <a:sym typeface="Patrick Han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B59A2AF-F1FA-6982-1457-38E0E4910E20}"/>
              </a:ext>
            </a:extLst>
          </p:cNvPr>
          <p:cNvPicPr>
            <a:picLocks noChangeAspect="1"/>
          </p:cNvPicPr>
          <p:nvPr/>
        </p:nvPicPr>
        <p:blipFill>
          <a:blip r:embed="rId2"/>
          <a:stretch>
            <a:fillRect/>
          </a:stretch>
        </p:blipFill>
        <p:spPr>
          <a:xfrm>
            <a:off x="430521" y="0"/>
            <a:ext cx="8282958" cy="5143500"/>
          </a:xfrm>
          <a:prstGeom prst="rect">
            <a:avLst/>
          </a:prstGeom>
        </p:spPr>
      </p:pic>
    </p:spTree>
    <p:extLst>
      <p:ext uri="{BB962C8B-B14F-4D97-AF65-F5344CB8AC3E}">
        <p14:creationId xmlns:p14="http://schemas.microsoft.com/office/powerpoint/2010/main" val="22982944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37"/>
        <p:cNvGrpSpPr/>
        <p:nvPr/>
      </p:nvGrpSpPr>
      <p:grpSpPr>
        <a:xfrm>
          <a:off x="0" y="0"/>
          <a:ext cx="0" cy="0"/>
          <a:chOff x="0" y="0"/>
          <a:chExt cx="0" cy="0"/>
        </a:xfrm>
      </p:grpSpPr>
      <p:sp>
        <p:nvSpPr>
          <p:cNvPr id="1338" name="Google Shape;1338;p43"/>
          <p:cNvSpPr/>
          <p:nvPr/>
        </p:nvSpPr>
        <p:spPr>
          <a:xfrm>
            <a:off x="3008782" y="1436663"/>
            <a:ext cx="1792315" cy="1719287"/>
          </a:xfrm>
          <a:prstGeom prst="ellips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lang="en-GB" sz="1200" b="0" i="0" dirty="0">
              <a:solidFill>
                <a:srgbClr val="000000"/>
              </a:solidFill>
              <a:effectLst/>
              <a:latin typeface="WordVisi_MSFontService"/>
            </a:endParaRPr>
          </a:p>
          <a:p>
            <a:pPr marL="0" lvl="0" indent="0" algn="l" rtl="0">
              <a:spcBef>
                <a:spcPts val="0"/>
              </a:spcBef>
              <a:spcAft>
                <a:spcPts val="0"/>
              </a:spcAft>
              <a:buNone/>
            </a:pPr>
            <a:endParaRPr lang="en-GB" sz="1200" dirty="0">
              <a:latin typeface="WordVisi_MSFontService"/>
            </a:endParaRPr>
          </a:p>
          <a:p>
            <a:pPr marL="0" lvl="0" indent="0" algn="l" rtl="0">
              <a:spcBef>
                <a:spcPts val="0"/>
              </a:spcBef>
              <a:spcAft>
                <a:spcPts val="0"/>
              </a:spcAft>
              <a:buNone/>
            </a:pPr>
            <a:r>
              <a:rPr lang="en-GB" sz="1200" b="0" i="0" u="sng" dirty="0">
                <a:solidFill>
                  <a:srgbClr val="000000"/>
                </a:solidFill>
                <a:effectLst/>
                <a:latin typeface="Patrick Hand" panose="00000500000000000000" pitchFamily="2" charset="0"/>
              </a:rPr>
              <a:t>Art</a:t>
            </a:r>
          </a:p>
          <a:p>
            <a:pPr marL="0" lvl="0" indent="0" algn="l" rtl="0">
              <a:spcBef>
                <a:spcPts val="0"/>
              </a:spcBef>
              <a:spcAft>
                <a:spcPts val="0"/>
              </a:spcAft>
              <a:buNone/>
            </a:pPr>
            <a:r>
              <a:rPr lang="en-GB" sz="1200" u="sng" dirty="0">
                <a:latin typeface="Patrick Hand" panose="00000500000000000000" pitchFamily="2" charset="0"/>
              </a:rPr>
              <a:t>Monochromatic</a:t>
            </a:r>
          </a:p>
          <a:p>
            <a:pPr marL="0" lvl="0" indent="0" algn="l" rtl="0">
              <a:spcBef>
                <a:spcPts val="0"/>
              </a:spcBef>
              <a:spcAft>
                <a:spcPts val="0"/>
              </a:spcAft>
              <a:buNone/>
            </a:pPr>
            <a:r>
              <a:rPr lang="en-GB" sz="1200" dirty="0">
                <a:latin typeface="Patrick Hand" panose="00000500000000000000" pitchFamily="2" charset="0"/>
              </a:rPr>
              <a:t>How can we find our own style of drawing? </a:t>
            </a:r>
            <a:r>
              <a:rPr lang="en-GB" sz="1200" u="sng" dirty="0">
                <a:latin typeface="Patrick Hand" panose="00000500000000000000" pitchFamily="2" charset="0"/>
              </a:rPr>
              <a:t>  </a:t>
            </a:r>
            <a:endParaRPr dirty="0">
              <a:latin typeface="Patrick Hand" panose="00000500000000000000" pitchFamily="2" charset="0"/>
            </a:endParaRPr>
          </a:p>
        </p:txBody>
      </p:sp>
      <p:sp>
        <p:nvSpPr>
          <p:cNvPr id="1339" name="Google Shape;1339;p43"/>
          <p:cNvSpPr/>
          <p:nvPr/>
        </p:nvSpPr>
        <p:spPr>
          <a:xfrm>
            <a:off x="6696799" y="1275900"/>
            <a:ext cx="2003447" cy="1638300"/>
          </a:xfrm>
          <a:prstGeom prst="ellips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GB" sz="1600" u="sng" dirty="0">
                <a:latin typeface="Patrick Hand" panose="00000500000000000000" pitchFamily="2" charset="0"/>
              </a:rPr>
              <a:t>PE</a:t>
            </a:r>
            <a:r>
              <a:rPr lang="en-GB" sz="1600" dirty="0">
                <a:latin typeface="Patrick Hand" panose="00000500000000000000" pitchFamily="2" charset="0"/>
              </a:rPr>
              <a:t> </a:t>
            </a:r>
          </a:p>
          <a:p>
            <a:pPr marL="0" lvl="0" indent="0" algn="l" rtl="0">
              <a:spcBef>
                <a:spcPts val="0"/>
              </a:spcBef>
              <a:spcAft>
                <a:spcPts val="0"/>
              </a:spcAft>
              <a:buNone/>
            </a:pPr>
            <a:r>
              <a:rPr lang="en-GB" sz="1200" b="1" dirty="0">
                <a:latin typeface="Patrick Hand" panose="00000500000000000000" pitchFamily="2" charset="0"/>
              </a:rPr>
              <a:t> </a:t>
            </a:r>
            <a:r>
              <a:rPr lang="en-GB" sz="1200" dirty="0">
                <a:latin typeface="Patrick Hand" panose="00000500000000000000" pitchFamily="2" charset="0"/>
              </a:rPr>
              <a:t>Wednesday afternoons – Charlie Tillie </a:t>
            </a:r>
          </a:p>
          <a:p>
            <a:pPr marL="0" lvl="0" indent="0" algn="l" rtl="0">
              <a:spcBef>
                <a:spcPts val="0"/>
              </a:spcBef>
              <a:spcAft>
                <a:spcPts val="0"/>
              </a:spcAft>
              <a:buNone/>
            </a:pPr>
            <a:r>
              <a:rPr lang="en-GB" sz="1200" dirty="0">
                <a:latin typeface="Patrick Hand" panose="00000500000000000000" pitchFamily="2" charset="0"/>
              </a:rPr>
              <a:t>PE clothes </a:t>
            </a:r>
          </a:p>
        </p:txBody>
      </p:sp>
      <p:sp>
        <p:nvSpPr>
          <p:cNvPr id="1340" name="Google Shape;1340;p43"/>
          <p:cNvSpPr txBox="1">
            <a:spLocks noGrp="1"/>
          </p:cNvSpPr>
          <p:nvPr>
            <p:ph type="title"/>
          </p:nvPr>
        </p:nvSpPr>
        <p:spPr>
          <a:xfrm>
            <a:off x="710099" y="439975"/>
            <a:ext cx="77238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2400" dirty="0"/>
              <a:t>What are we learning about this term? </a:t>
            </a:r>
            <a:endParaRPr sz="2400" dirty="0"/>
          </a:p>
        </p:txBody>
      </p:sp>
      <p:sp>
        <p:nvSpPr>
          <p:cNvPr id="1341" name="Google Shape;1341;p43"/>
          <p:cNvSpPr/>
          <p:nvPr/>
        </p:nvSpPr>
        <p:spPr>
          <a:xfrm>
            <a:off x="4930558" y="1357074"/>
            <a:ext cx="1766241" cy="1374887"/>
          </a:xfrm>
          <a:prstGeom prst="ellips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US" b="1" u="sng" dirty="0">
                <a:latin typeface="Patrick Hand" panose="00000500000000000000" pitchFamily="2" charset="0"/>
              </a:rPr>
              <a:t>History</a:t>
            </a:r>
          </a:p>
          <a:p>
            <a:pPr marL="0" lvl="0" indent="0" algn="l" rtl="0">
              <a:spcBef>
                <a:spcPts val="0"/>
              </a:spcBef>
              <a:spcAft>
                <a:spcPts val="0"/>
              </a:spcAft>
              <a:buNone/>
            </a:pPr>
            <a:r>
              <a:rPr lang="en-US" dirty="0">
                <a:latin typeface="Patrick Hand" panose="00000500000000000000" pitchFamily="2" charset="0"/>
              </a:rPr>
              <a:t>How did England change during the settlement of the Anglo-Saxons?  </a:t>
            </a:r>
            <a:endParaRPr dirty="0">
              <a:latin typeface="Patrick Hand" panose="00000500000000000000" pitchFamily="2" charset="0"/>
            </a:endParaRPr>
          </a:p>
        </p:txBody>
      </p:sp>
      <p:sp>
        <p:nvSpPr>
          <p:cNvPr id="1346" name="Google Shape;1346;p43"/>
          <p:cNvSpPr/>
          <p:nvPr/>
        </p:nvSpPr>
        <p:spPr>
          <a:xfrm>
            <a:off x="1184717" y="1275900"/>
            <a:ext cx="1428943" cy="1295850"/>
          </a:xfrm>
          <a:prstGeom prst="ellips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US" sz="1200" b="1" u="sng" dirty="0">
                <a:latin typeface="Patrick Hand" panose="00000500000000000000" pitchFamily="2" charset="0"/>
              </a:rPr>
              <a:t>Science</a:t>
            </a:r>
          </a:p>
          <a:p>
            <a:pPr marL="0" lvl="0" indent="0" algn="l" rtl="0">
              <a:spcBef>
                <a:spcPts val="0"/>
              </a:spcBef>
              <a:spcAft>
                <a:spcPts val="0"/>
              </a:spcAft>
              <a:buNone/>
            </a:pPr>
            <a:r>
              <a:rPr lang="en-US" sz="1200" dirty="0">
                <a:latin typeface="Patrick Hand" panose="00000500000000000000" pitchFamily="2" charset="0"/>
              </a:rPr>
              <a:t>Forces </a:t>
            </a:r>
          </a:p>
          <a:p>
            <a:pPr marL="0" lvl="0" indent="0" algn="l" rtl="0">
              <a:spcBef>
                <a:spcPts val="0"/>
              </a:spcBef>
              <a:spcAft>
                <a:spcPts val="0"/>
              </a:spcAft>
              <a:buNone/>
            </a:pPr>
            <a:r>
              <a:rPr lang="en-US" sz="1200" b="1" u="sng" dirty="0">
                <a:latin typeface="Patrick Hand" panose="00000500000000000000" pitchFamily="2" charset="0"/>
              </a:rPr>
              <a:t> </a:t>
            </a:r>
            <a:endParaRPr sz="1200" b="1" u="sng" dirty="0">
              <a:latin typeface="Patrick Hand" panose="00000500000000000000" pitchFamily="2" charset="0"/>
            </a:endParaRPr>
          </a:p>
        </p:txBody>
      </p:sp>
      <p:sp>
        <p:nvSpPr>
          <p:cNvPr id="1347" name="Google Shape;1347;p43"/>
          <p:cNvSpPr/>
          <p:nvPr/>
        </p:nvSpPr>
        <p:spPr>
          <a:xfrm>
            <a:off x="4222596" y="3155950"/>
            <a:ext cx="1856724" cy="1776176"/>
          </a:xfrm>
          <a:prstGeom prst="ellips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GB" u="sng" dirty="0">
                <a:latin typeface="Patrick Hand" panose="00000500000000000000" pitchFamily="2" charset="0"/>
              </a:rPr>
              <a:t>Forest School</a:t>
            </a:r>
          </a:p>
          <a:p>
            <a:pPr marL="0" lvl="0" indent="0" algn="l" rtl="0">
              <a:spcBef>
                <a:spcPts val="0"/>
              </a:spcBef>
              <a:spcAft>
                <a:spcPts val="0"/>
              </a:spcAft>
              <a:buNone/>
            </a:pPr>
            <a:r>
              <a:rPr lang="en-GB" sz="1000" u="sng" dirty="0">
                <a:latin typeface="Patrick Hand" panose="00000500000000000000" pitchFamily="2" charset="0"/>
              </a:rPr>
              <a:t>Every other Tuesday</a:t>
            </a:r>
          </a:p>
          <a:p>
            <a:pPr marL="0" lvl="0" indent="0" algn="l" rtl="0">
              <a:spcBef>
                <a:spcPts val="0"/>
              </a:spcBef>
              <a:spcAft>
                <a:spcPts val="0"/>
              </a:spcAft>
              <a:buNone/>
            </a:pPr>
            <a:endParaRPr lang="en-GB" sz="1000" u="sng" dirty="0">
              <a:latin typeface="Patrick Hand" panose="00000500000000000000" pitchFamily="2" charset="0"/>
            </a:endParaRPr>
          </a:p>
          <a:p>
            <a:pPr marL="0" lvl="0" indent="0" algn="l" rtl="0">
              <a:spcBef>
                <a:spcPts val="0"/>
              </a:spcBef>
              <a:spcAft>
                <a:spcPts val="0"/>
              </a:spcAft>
              <a:buNone/>
            </a:pPr>
            <a:r>
              <a:rPr lang="en-GB" sz="1000" u="sng" dirty="0">
                <a:latin typeface="Patrick Hand" panose="00000500000000000000" pitchFamily="2" charset="0"/>
              </a:rPr>
              <a:t>Forest school </a:t>
            </a:r>
            <a:r>
              <a:rPr lang="en-GB" sz="1000" u="sng" dirty="0" err="1">
                <a:latin typeface="Patrick Hand" panose="00000500000000000000" pitchFamily="2" charset="0"/>
              </a:rPr>
              <a:t>clothers</a:t>
            </a:r>
            <a:r>
              <a:rPr lang="en-GB" sz="1000" u="sng" dirty="0">
                <a:latin typeface="Patrick Hand" panose="00000500000000000000" pitchFamily="2" charset="0"/>
              </a:rPr>
              <a:t> </a:t>
            </a:r>
          </a:p>
          <a:p>
            <a:pPr marL="0" lvl="0" indent="0" algn="l" rtl="0">
              <a:spcBef>
                <a:spcPts val="0"/>
              </a:spcBef>
              <a:spcAft>
                <a:spcPts val="0"/>
              </a:spcAft>
              <a:buNone/>
            </a:pPr>
            <a:r>
              <a:rPr lang="en-GB" sz="1000" u="sng" dirty="0">
                <a:latin typeface="Patrick Hand" panose="00000500000000000000" pitchFamily="2" charset="0"/>
              </a:rPr>
              <a:t>Pick up from NR  </a:t>
            </a:r>
            <a:r>
              <a:rPr lang="en-GB" u="sng" dirty="0">
                <a:latin typeface="Patrick Hand" panose="00000500000000000000" pitchFamily="2" charset="0"/>
              </a:rPr>
              <a:t> </a:t>
            </a:r>
          </a:p>
          <a:p>
            <a:pPr marL="0" lvl="0" indent="0" algn="l" rtl="0">
              <a:spcBef>
                <a:spcPts val="0"/>
              </a:spcBef>
              <a:spcAft>
                <a:spcPts val="0"/>
              </a:spcAft>
              <a:buNone/>
            </a:pPr>
            <a:endParaRPr lang="en-GB" u="sng" dirty="0">
              <a:latin typeface="WordVisi_MSFontService"/>
            </a:endParaRPr>
          </a:p>
          <a:p>
            <a:pPr marL="0" lvl="0" indent="0" algn="l" rtl="0">
              <a:spcBef>
                <a:spcPts val="0"/>
              </a:spcBef>
              <a:spcAft>
                <a:spcPts val="0"/>
              </a:spcAft>
              <a:buNone/>
            </a:pPr>
            <a:endParaRPr dirty="0"/>
          </a:p>
        </p:txBody>
      </p:sp>
      <p:sp>
        <p:nvSpPr>
          <p:cNvPr id="1348" name="Google Shape;1348;p43"/>
          <p:cNvSpPr/>
          <p:nvPr/>
        </p:nvSpPr>
        <p:spPr>
          <a:xfrm>
            <a:off x="1055699" y="2947109"/>
            <a:ext cx="2349500" cy="1873700"/>
          </a:xfrm>
          <a:prstGeom prst="ellips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GB" sz="1200" u="sng" dirty="0">
                <a:latin typeface="Patrick Hand" panose="00000500000000000000" pitchFamily="2" charset="0"/>
              </a:rPr>
              <a:t>RE</a:t>
            </a:r>
            <a:r>
              <a:rPr lang="en-GB" sz="1200" dirty="0">
                <a:latin typeface="Patrick Hand" panose="00000500000000000000" pitchFamily="2" charset="0"/>
              </a:rPr>
              <a:t> – </a:t>
            </a:r>
            <a:r>
              <a:rPr lang="en-GB" sz="1200" u="sng" dirty="0">
                <a:latin typeface="Patrick Hand" panose="00000500000000000000" pitchFamily="2" charset="0"/>
              </a:rPr>
              <a:t>Creation and Science: Conflict or complementary?  </a:t>
            </a:r>
            <a:endParaRPr lang="en-GB" sz="1200" dirty="0">
              <a:latin typeface="Patrick Hand" panose="00000500000000000000" pitchFamily="2" charset="0"/>
            </a:endParaRPr>
          </a:p>
        </p:txBody>
      </p:sp>
      <p:pic>
        <p:nvPicPr>
          <p:cNvPr id="2" name="Picture 1" descr="A close-up of a logo&#10;&#10;Description automatically generated with medium confidence">
            <a:extLst>
              <a:ext uri="{FF2B5EF4-FFF2-40B4-BE49-F238E27FC236}">
                <a16:creationId xmlns:a16="http://schemas.microsoft.com/office/drawing/2014/main" id="{0375A865-321A-AD8E-8252-E4FBFC690412}"/>
              </a:ext>
            </a:extLst>
          </p:cNvPr>
          <p:cNvPicPr>
            <a:picLocks noChangeAspect="1"/>
          </p:cNvPicPr>
          <p:nvPr/>
        </p:nvPicPr>
        <p:blipFill>
          <a:blip r:embed="rId3"/>
          <a:stretch>
            <a:fillRect/>
          </a:stretch>
        </p:blipFill>
        <p:spPr>
          <a:xfrm>
            <a:off x="6785289" y="4474924"/>
            <a:ext cx="1475651" cy="457202"/>
          </a:xfrm>
          <a:prstGeom prst="rect">
            <a:avLst/>
          </a:prstGeom>
        </p:spPr>
      </p:pic>
      <p:sp>
        <p:nvSpPr>
          <p:cNvPr id="3" name="Google Shape;1347;p43">
            <a:extLst>
              <a:ext uri="{FF2B5EF4-FFF2-40B4-BE49-F238E27FC236}">
                <a16:creationId xmlns:a16="http://schemas.microsoft.com/office/drawing/2014/main" id="{AEFD19D2-A5CC-2201-D82E-BBC3B0946B10}"/>
              </a:ext>
            </a:extLst>
          </p:cNvPr>
          <p:cNvSpPr/>
          <p:nvPr/>
        </p:nvSpPr>
        <p:spPr>
          <a:xfrm>
            <a:off x="6696800" y="3155950"/>
            <a:ext cx="1702638" cy="1166461"/>
          </a:xfrm>
          <a:prstGeom prst="ellips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GB" sz="1200" u="sng" dirty="0">
                <a:latin typeface="Patrick Hand" panose="00000500000000000000" pitchFamily="2" charset="0"/>
              </a:rPr>
              <a:t>PSCHE</a:t>
            </a:r>
          </a:p>
          <a:p>
            <a:pPr marL="0" lvl="0" indent="0" algn="l" rtl="0">
              <a:spcBef>
                <a:spcPts val="0"/>
              </a:spcBef>
              <a:spcAft>
                <a:spcPts val="0"/>
              </a:spcAft>
              <a:buNone/>
            </a:pPr>
            <a:r>
              <a:rPr lang="en-GB" sz="1200" dirty="0">
                <a:latin typeface="Patrick Hand" panose="00000500000000000000" pitchFamily="2" charset="0"/>
              </a:rPr>
              <a:t>Jigsaw with Mrs Jackson &amp;Miss Spilsbury  </a:t>
            </a:r>
            <a:endParaRPr sz="1200" dirty="0">
              <a:latin typeface="Patrick Hand" panose="00000500000000000000" pitchFamily="2"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E56522-1398-98DC-EA1D-DB2E1520B0D4}"/>
              </a:ext>
            </a:extLst>
          </p:cNvPr>
          <p:cNvSpPr>
            <a:spLocks noGrp="1"/>
          </p:cNvSpPr>
          <p:nvPr>
            <p:ph type="title"/>
          </p:nvPr>
        </p:nvSpPr>
        <p:spPr>
          <a:xfrm>
            <a:off x="1138255" y="0"/>
            <a:ext cx="7723800" cy="572700"/>
          </a:xfrm>
        </p:spPr>
        <p:txBody>
          <a:bodyPr/>
          <a:lstStyle/>
          <a:p>
            <a:r>
              <a:rPr lang="en-GB" dirty="0"/>
              <a:t>Autumn Term Timetable </a:t>
            </a:r>
          </a:p>
        </p:txBody>
      </p:sp>
      <p:sp>
        <p:nvSpPr>
          <p:cNvPr id="5" name="TextBox 4">
            <a:extLst>
              <a:ext uri="{FF2B5EF4-FFF2-40B4-BE49-F238E27FC236}">
                <a16:creationId xmlns:a16="http://schemas.microsoft.com/office/drawing/2014/main" id="{9BABFEFE-6B05-4980-0965-904F6F19E8FF}"/>
              </a:ext>
            </a:extLst>
          </p:cNvPr>
          <p:cNvSpPr txBox="1"/>
          <p:nvPr/>
        </p:nvSpPr>
        <p:spPr>
          <a:xfrm>
            <a:off x="341971" y="4624039"/>
            <a:ext cx="5813502" cy="307777"/>
          </a:xfrm>
          <a:prstGeom prst="rect">
            <a:avLst/>
          </a:prstGeom>
          <a:noFill/>
        </p:spPr>
        <p:txBody>
          <a:bodyPr wrap="square" rtlCol="0">
            <a:spAutoFit/>
          </a:bodyPr>
          <a:lstStyle/>
          <a:p>
            <a:r>
              <a:rPr lang="en-GB" dirty="0"/>
              <a:t>3D curriculum – linked, sequenced blocked subjects</a:t>
            </a:r>
          </a:p>
        </p:txBody>
      </p:sp>
      <p:pic>
        <p:nvPicPr>
          <p:cNvPr id="8" name="Picture 7">
            <a:extLst>
              <a:ext uri="{FF2B5EF4-FFF2-40B4-BE49-F238E27FC236}">
                <a16:creationId xmlns:a16="http://schemas.microsoft.com/office/drawing/2014/main" id="{B6598336-F420-A87B-88E7-DC7EE1E4A668}"/>
              </a:ext>
            </a:extLst>
          </p:cNvPr>
          <p:cNvPicPr>
            <a:picLocks noChangeAspect="1"/>
          </p:cNvPicPr>
          <p:nvPr/>
        </p:nvPicPr>
        <p:blipFill>
          <a:blip r:embed="rId2"/>
          <a:stretch>
            <a:fillRect/>
          </a:stretch>
        </p:blipFill>
        <p:spPr>
          <a:xfrm>
            <a:off x="1805940" y="572700"/>
            <a:ext cx="6199806" cy="4070923"/>
          </a:xfrm>
          <a:prstGeom prst="rect">
            <a:avLst/>
          </a:prstGeom>
        </p:spPr>
      </p:pic>
    </p:spTree>
    <p:extLst>
      <p:ext uri="{BB962C8B-B14F-4D97-AF65-F5344CB8AC3E}">
        <p14:creationId xmlns:p14="http://schemas.microsoft.com/office/powerpoint/2010/main" val="25165859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47"/>
        <p:cNvGrpSpPr/>
        <p:nvPr/>
      </p:nvGrpSpPr>
      <p:grpSpPr>
        <a:xfrm>
          <a:off x="0" y="0"/>
          <a:ext cx="0" cy="0"/>
          <a:chOff x="0" y="0"/>
          <a:chExt cx="0" cy="0"/>
        </a:xfrm>
      </p:grpSpPr>
      <p:sp>
        <p:nvSpPr>
          <p:cNvPr id="1448" name="Google Shape;1448;p53"/>
          <p:cNvSpPr txBox="1">
            <a:spLocks noGrp="1"/>
          </p:cNvSpPr>
          <p:nvPr>
            <p:ph type="title"/>
          </p:nvPr>
        </p:nvSpPr>
        <p:spPr>
          <a:xfrm>
            <a:off x="713225" y="535600"/>
            <a:ext cx="77175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Maths</a:t>
            </a:r>
            <a:endParaRPr/>
          </a:p>
        </p:txBody>
      </p:sp>
      <p:pic>
        <p:nvPicPr>
          <p:cNvPr id="1450" name="Google Shape;1450;p53"/>
          <p:cNvPicPr preferRelativeResize="0"/>
          <p:nvPr/>
        </p:nvPicPr>
        <p:blipFill>
          <a:blip r:embed="rId3">
            <a:alphaModFix/>
          </a:blip>
          <a:stretch>
            <a:fillRect/>
          </a:stretch>
        </p:blipFill>
        <p:spPr>
          <a:xfrm>
            <a:off x="83050" y="88800"/>
            <a:ext cx="1770050" cy="957568"/>
          </a:xfrm>
          <a:prstGeom prst="rect">
            <a:avLst/>
          </a:prstGeom>
          <a:noFill/>
          <a:ln>
            <a:noFill/>
          </a:ln>
        </p:spPr>
      </p:pic>
      <p:pic>
        <p:nvPicPr>
          <p:cNvPr id="1453" name="Google Shape;1453;p53"/>
          <p:cNvPicPr preferRelativeResize="0"/>
          <p:nvPr/>
        </p:nvPicPr>
        <p:blipFill>
          <a:blip r:embed="rId3">
            <a:alphaModFix/>
          </a:blip>
          <a:stretch>
            <a:fillRect/>
          </a:stretch>
        </p:blipFill>
        <p:spPr>
          <a:xfrm>
            <a:off x="7339473" y="88799"/>
            <a:ext cx="1718850" cy="929850"/>
          </a:xfrm>
          <a:prstGeom prst="rect">
            <a:avLst/>
          </a:prstGeom>
          <a:noFill/>
          <a:ln>
            <a:noFill/>
          </a:ln>
        </p:spPr>
      </p:pic>
      <p:sp>
        <p:nvSpPr>
          <p:cNvPr id="2" name="Google Shape;1441;p52">
            <a:extLst>
              <a:ext uri="{FF2B5EF4-FFF2-40B4-BE49-F238E27FC236}">
                <a16:creationId xmlns:a16="http://schemas.microsoft.com/office/drawing/2014/main" id="{BD8A220A-3C1D-C714-302D-8862EC92CE3A}"/>
              </a:ext>
            </a:extLst>
          </p:cNvPr>
          <p:cNvSpPr txBox="1">
            <a:spLocks noGrp="1"/>
          </p:cNvSpPr>
          <p:nvPr>
            <p:ph type="subTitle" idx="1"/>
          </p:nvPr>
        </p:nvSpPr>
        <p:spPr>
          <a:xfrm>
            <a:off x="1068625" y="2008075"/>
            <a:ext cx="6448800" cy="2193300"/>
          </a:xfrm>
          <a:prstGeom prst="rect">
            <a:avLst/>
          </a:prstGeom>
        </p:spPr>
        <p:txBody>
          <a:bodyPr spcFirstLastPara="1" wrap="square" lIns="91425" tIns="91425" rIns="91425" bIns="91425" anchor="ctr" anchorCtr="0">
            <a:noAutofit/>
          </a:bodyPr>
          <a:lstStyle/>
          <a:p>
            <a:pPr marL="0" lvl="0" indent="0" algn="l" rtl="0">
              <a:spcBef>
                <a:spcPts val="360"/>
              </a:spcBef>
              <a:spcAft>
                <a:spcPts val="0"/>
              </a:spcAft>
              <a:buNone/>
            </a:pPr>
            <a:r>
              <a:rPr lang="en-GB" sz="2000" dirty="0">
                <a:solidFill>
                  <a:srgbClr val="000000"/>
                </a:solidFill>
              </a:rPr>
              <a:t>We teach maths using a mastery approach. We use a range of resources.</a:t>
            </a:r>
          </a:p>
          <a:p>
            <a:pPr marL="0" lvl="0" indent="0" algn="l" rtl="0">
              <a:spcBef>
                <a:spcPts val="360"/>
              </a:spcBef>
              <a:spcAft>
                <a:spcPts val="0"/>
              </a:spcAft>
              <a:buNone/>
            </a:pPr>
            <a:endParaRPr lang="en-GB" sz="2000" dirty="0">
              <a:solidFill>
                <a:srgbClr val="000000"/>
              </a:solidFill>
            </a:endParaRPr>
          </a:p>
          <a:p>
            <a:pPr marL="0" lvl="0" indent="0" algn="l" rtl="0">
              <a:spcBef>
                <a:spcPts val="360"/>
              </a:spcBef>
              <a:spcAft>
                <a:spcPts val="0"/>
              </a:spcAft>
              <a:buNone/>
            </a:pPr>
            <a:r>
              <a:rPr lang="en-GB" sz="2000" dirty="0">
                <a:solidFill>
                  <a:srgbClr val="000000"/>
                </a:solidFill>
              </a:rPr>
              <a:t>We always start the year with place value to assess the children's number knowledge and build on this across the year. </a:t>
            </a:r>
          </a:p>
          <a:p>
            <a:pPr marL="0" lvl="0" indent="0" algn="l" rtl="0">
              <a:spcBef>
                <a:spcPts val="360"/>
              </a:spcBef>
              <a:spcAft>
                <a:spcPts val="0"/>
              </a:spcAft>
              <a:buNone/>
            </a:pPr>
            <a:endParaRPr lang="en-GB" sz="2000" dirty="0">
              <a:solidFill>
                <a:srgbClr val="000000"/>
              </a:solidFill>
            </a:endParaRPr>
          </a:p>
          <a:p>
            <a:pPr marL="0" lvl="0" indent="0" algn="l" rtl="0">
              <a:spcBef>
                <a:spcPts val="360"/>
              </a:spcBef>
              <a:spcAft>
                <a:spcPts val="0"/>
              </a:spcAft>
              <a:buNone/>
            </a:pPr>
            <a:r>
              <a:rPr lang="en-GB" sz="2000" dirty="0">
                <a:solidFill>
                  <a:srgbClr val="000000"/>
                </a:solidFill>
              </a:rPr>
              <a:t>Each morning, we complete KIRFS to support the children’s rapid recall of number facts. We use Can Do Maths and split the year groups.  </a:t>
            </a:r>
          </a:p>
          <a:p>
            <a:pPr marL="0" lvl="0" indent="0" algn="l" rtl="0">
              <a:spcBef>
                <a:spcPts val="360"/>
              </a:spcBef>
              <a:spcAft>
                <a:spcPts val="0"/>
              </a:spcAft>
              <a:buNone/>
            </a:pPr>
            <a:endParaRPr lang="en-GB" sz="2000" dirty="0">
              <a:solidFill>
                <a:srgbClr val="000000"/>
              </a:solidFill>
            </a:endParaRPr>
          </a:p>
          <a:p>
            <a:pPr marL="0" lvl="0" indent="0" algn="l" rtl="0">
              <a:spcBef>
                <a:spcPts val="360"/>
              </a:spcBef>
              <a:spcAft>
                <a:spcPts val="0"/>
              </a:spcAft>
              <a:buNone/>
            </a:pPr>
            <a:endParaRPr sz="2000" dirty="0">
              <a:solidFill>
                <a:srgbClr val="000000"/>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9410B7C-14C3-C315-F867-FDDF591DEDDB}"/>
              </a:ext>
            </a:extLst>
          </p:cNvPr>
          <p:cNvPicPr>
            <a:picLocks noChangeAspect="1"/>
          </p:cNvPicPr>
          <p:nvPr/>
        </p:nvPicPr>
        <p:blipFill>
          <a:blip r:embed="rId2"/>
          <a:stretch>
            <a:fillRect/>
          </a:stretch>
        </p:blipFill>
        <p:spPr>
          <a:xfrm>
            <a:off x="0" y="51148"/>
            <a:ext cx="9144000" cy="5041203"/>
          </a:xfrm>
          <a:prstGeom prst="rect">
            <a:avLst/>
          </a:prstGeom>
        </p:spPr>
      </p:pic>
    </p:spTree>
    <p:extLst>
      <p:ext uri="{BB962C8B-B14F-4D97-AF65-F5344CB8AC3E}">
        <p14:creationId xmlns:p14="http://schemas.microsoft.com/office/powerpoint/2010/main" val="3635248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98B4FBE-0307-4A4C-CDFF-69AFC1193274}"/>
              </a:ext>
            </a:extLst>
          </p:cNvPr>
          <p:cNvPicPr>
            <a:picLocks noChangeAspect="1"/>
          </p:cNvPicPr>
          <p:nvPr/>
        </p:nvPicPr>
        <p:blipFill>
          <a:blip r:embed="rId2"/>
          <a:stretch>
            <a:fillRect/>
          </a:stretch>
        </p:blipFill>
        <p:spPr>
          <a:xfrm>
            <a:off x="0" y="153502"/>
            <a:ext cx="9144000" cy="4836496"/>
          </a:xfrm>
          <a:prstGeom prst="rect">
            <a:avLst/>
          </a:prstGeom>
        </p:spPr>
      </p:pic>
    </p:spTree>
    <p:extLst>
      <p:ext uri="{BB962C8B-B14F-4D97-AF65-F5344CB8AC3E}">
        <p14:creationId xmlns:p14="http://schemas.microsoft.com/office/powerpoint/2010/main" val="40699688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0DB4663-C72C-E6BB-848D-D11135C3680F}"/>
              </a:ext>
            </a:extLst>
          </p:cNvPr>
          <p:cNvPicPr>
            <a:picLocks noChangeAspect="1"/>
          </p:cNvPicPr>
          <p:nvPr/>
        </p:nvPicPr>
        <p:blipFill>
          <a:blip r:embed="rId2"/>
          <a:stretch>
            <a:fillRect/>
          </a:stretch>
        </p:blipFill>
        <p:spPr>
          <a:xfrm>
            <a:off x="1645920" y="408706"/>
            <a:ext cx="6405042" cy="4734793"/>
          </a:xfrm>
          <a:prstGeom prst="rect">
            <a:avLst/>
          </a:prstGeom>
        </p:spPr>
      </p:pic>
    </p:spTree>
    <p:extLst>
      <p:ext uri="{BB962C8B-B14F-4D97-AF65-F5344CB8AC3E}">
        <p14:creationId xmlns:p14="http://schemas.microsoft.com/office/powerpoint/2010/main" val="3193014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39"/>
        <p:cNvGrpSpPr/>
        <p:nvPr/>
      </p:nvGrpSpPr>
      <p:grpSpPr>
        <a:xfrm>
          <a:off x="0" y="0"/>
          <a:ext cx="0" cy="0"/>
          <a:chOff x="0" y="0"/>
          <a:chExt cx="0" cy="0"/>
        </a:xfrm>
      </p:grpSpPr>
      <p:sp>
        <p:nvSpPr>
          <p:cNvPr id="1440" name="Google Shape;1440;p52"/>
          <p:cNvSpPr txBox="1">
            <a:spLocks noGrp="1"/>
          </p:cNvSpPr>
          <p:nvPr>
            <p:ph type="title"/>
          </p:nvPr>
        </p:nvSpPr>
        <p:spPr>
          <a:xfrm>
            <a:off x="713250" y="465138"/>
            <a:ext cx="77175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Writing</a:t>
            </a:r>
            <a:endParaRPr/>
          </a:p>
        </p:txBody>
      </p:sp>
      <p:sp>
        <p:nvSpPr>
          <p:cNvPr id="1441" name="Google Shape;1441;p52"/>
          <p:cNvSpPr txBox="1">
            <a:spLocks noGrp="1"/>
          </p:cNvSpPr>
          <p:nvPr>
            <p:ph type="subTitle" idx="1"/>
          </p:nvPr>
        </p:nvSpPr>
        <p:spPr>
          <a:xfrm>
            <a:off x="1099926" y="1551644"/>
            <a:ext cx="6651963" cy="2193300"/>
          </a:xfrm>
          <a:prstGeom prst="rect">
            <a:avLst/>
          </a:prstGeom>
        </p:spPr>
        <p:txBody>
          <a:bodyPr spcFirstLastPara="1" wrap="square" lIns="91425" tIns="91425" rIns="91425" bIns="91425" anchor="ctr" anchorCtr="0">
            <a:noAutofit/>
          </a:bodyPr>
          <a:lstStyle/>
          <a:p>
            <a:pPr marL="0" lvl="0" indent="0" algn="l" rtl="0">
              <a:spcBef>
                <a:spcPts val="360"/>
              </a:spcBef>
              <a:spcAft>
                <a:spcPts val="0"/>
              </a:spcAft>
              <a:buNone/>
            </a:pPr>
            <a:r>
              <a:rPr lang="en" sz="2000" dirty="0">
                <a:solidFill>
                  <a:srgbClr val="000000"/>
                </a:solidFill>
              </a:rPr>
              <a:t>We take a sequenced approach to Writing and plan through ‘</a:t>
            </a:r>
            <a:r>
              <a:rPr lang="en-GB" sz="2000" dirty="0">
                <a:solidFill>
                  <a:srgbClr val="000000"/>
                </a:solidFill>
              </a:rPr>
              <a:t>Talk</a:t>
            </a:r>
            <a:r>
              <a:rPr lang="en" sz="2000" dirty="0">
                <a:solidFill>
                  <a:srgbClr val="000000"/>
                </a:solidFill>
              </a:rPr>
              <a:t> for Writing.’</a:t>
            </a:r>
            <a:r>
              <a:rPr lang="en-GB" sz="2000" dirty="0">
                <a:solidFill>
                  <a:srgbClr val="000000"/>
                </a:solidFill>
              </a:rPr>
              <a:t>This</a:t>
            </a:r>
            <a:r>
              <a:rPr lang="en" sz="2000" dirty="0">
                <a:solidFill>
                  <a:srgbClr val="000000"/>
                </a:solidFill>
              </a:rPr>
              <a:t> isn’t a scheme it is a writing framework which give the children the tools to become independent writers. </a:t>
            </a:r>
            <a:endParaRPr sz="2000" dirty="0">
              <a:solidFill>
                <a:srgbClr val="000000"/>
              </a:solidFill>
            </a:endParaRPr>
          </a:p>
          <a:p>
            <a:pPr marL="0" lvl="0" indent="0" algn="l" rtl="0">
              <a:spcBef>
                <a:spcPts val="360"/>
              </a:spcBef>
              <a:spcAft>
                <a:spcPts val="0"/>
              </a:spcAft>
              <a:buNone/>
            </a:pPr>
            <a:endParaRPr lang="en" sz="2000" dirty="0">
              <a:solidFill>
                <a:srgbClr val="000000"/>
              </a:solidFill>
            </a:endParaRPr>
          </a:p>
          <a:p>
            <a:pPr marL="0" lvl="0" indent="0" algn="l" rtl="0">
              <a:spcBef>
                <a:spcPts val="360"/>
              </a:spcBef>
              <a:spcAft>
                <a:spcPts val="0"/>
              </a:spcAft>
              <a:buNone/>
            </a:pPr>
            <a:r>
              <a:rPr lang="en" sz="2000" dirty="0">
                <a:solidFill>
                  <a:srgbClr val="000000"/>
                </a:solidFill>
              </a:rPr>
              <a:t>They are assessed regularly through Hot Task pieces of writing – first unit of writing will be focusing on Place Value for Grammar to embed the basics.</a:t>
            </a:r>
            <a:endParaRPr sz="2000" dirty="0">
              <a:solidFill>
                <a:srgbClr val="000000"/>
              </a:solidFill>
            </a:endParaRPr>
          </a:p>
          <a:p>
            <a:pPr marL="342900" lvl="0" indent="0" algn="l" rtl="0">
              <a:spcBef>
                <a:spcPts val="360"/>
              </a:spcBef>
              <a:spcAft>
                <a:spcPts val="0"/>
              </a:spcAft>
              <a:buNone/>
            </a:pPr>
            <a:endParaRPr sz="2000" dirty="0">
              <a:solidFill>
                <a:srgbClr val="000000"/>
              </a:solidFill>
            </a:endParaRPr>
          </a:p>
        </p:txBody>
      </p:sp>
      <p:pic>
        <p:nvPicPr>
          <p:cNvPr id="4" name="Picture 3">
            <a:extLst>
              <a:ext uri="{FF2B5EF4-FFF2-40B4-BE49-F238E27FC236}">
                <a16:creationId xmlns:a16="http://schemas.microsoft.com/office/drawing/2014/main" id="{0B800748-7C7E-70AC-459D-AC9B4D5792E5}"/>
              </a:ext>
            </a:extLst>
          </p:cNvPr>
          <p:cNvPicPr>
            <a:picLocks noChangeAspect="1"/>
          </p:cNvPicPr>
          <p:nvPr/>
        </p:nvPicPr>
        <p:blipFill>
          <a:blip r:embed="rId3"/>
          <a:stretch>
            <a:fillRect/>
          </a:stretch>
        </p:blipFill>
        <p:spPr>
          <a:xfrm rot="1480279">
            <a:off x="7123061" y="285172"/>
            <a:ext cx="1886901" cy="1313904"/>
          </a:xfrm>
          <a:prstGeom prst="rect">
            <a:avLst/>
          </a:prstGeom>
        </p:spPr>
      </p:pic>
      <p:pic>
        <p:nvPicPr>
          <p:cNvPr id="6" name="Picture 5">
            <a:extLst>
              <a:ext uri="{FF2B5EF4-FFF2-40B4-BE49-F238E27FC236}">
                <a16:creationId xmlns:a16="http://schemas.microsoft.com/office/drawing/2014/main" id="{3E75B05B-BEFC-112C-3A88-0525FFA17450}"/>
              </a:ext>
            </a:extLst>
          </p:cNvPr>
          <p:cNvPicPr>
            <a:picLocks noChangeAspect="1"/>
          </p:cNvPicPr>
          <p:nvPr/>
        </p:nvPicPr>
        <p:blipFill>
          <a:blip r:embed="rId4"/>
          <a:stretch>
            <a:fillRect/>
          </a:stretch>
        </p:blipFill>
        <p:spPr>
          <a:xfrm>
            <a:off x="3327318" y="3736390"/>
            <a:ext cx="2197181" cy="1214702"/>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4C08F-26C8-6FBA-BC60-30363E48A240}"/>
              </a:ext>
            </a:extLst>
          </p:cNvPr>
          <p:cNvSpPr>
            <a:spLocks noGrp="1"/>
          </p:cNvSpPr>
          <p:nvPr>
            <p:ph type="title"/>
          </p:nvPr>
        </p:nvSpPr>
        <p:spPr/>
        <p:txBody>
          <a:bodyPr/>
          <a:lstStyle/>
          <a:p>
            <a:r>
              <a:rPr lang="en-US" dirty="0"/>
              <a:t>How can you help your child be a successful writer? </a:t>
            </a:r>
            <a:endParaRPr lang="en-GB" dirty="0"/>
          </a:p>
        </p:txBody>
      </p:sp>
      <p:sp>
        <p:nvSpPr>
          <p:cNvPr id="3" name="Text Placeholder 2">
            <a:extLst>
              <a:ext uri="{FF2B5EF4-FFF2-40B4-BE49-F238E27FC236}">
                <a16:creationId xmlns:a16="http://schemas.microsoft.com/office/drawing/2014/main" id="{C982E34C-52DB-2BCE-ABA9-4E70F48C0420}"/>
              </a:ext>
            </a:extLst>
          </p:cNvPr>
          <p:cNvSpPr>
            <a:spLocks noGrp="1"/>
          </p:cNvSpPr>
          <p:nvPr>
            <p:ph type="body" idx="1"/>
          </p:nvPr>
        </p:nvSpPr>
        <p:spPr>
          <a:xfrm>
            <a:off x="885371" y="1108300"/>
            <a:ext cx="7438572" cy="3042786"/>
          </a:xfrm>
        </p:spPr>
        <p:txBody>
          <a:bodyPr/>
          <a:lstStyle/>
          <a:p>
            <a:pPr marL="114300" indent="0" algn="l">
              <a:buNone/>
            </a:pPr>
            <a:r>
              <a:rPr lang="en-US" dirty="0"/>
              <a:t>Read as much as possible to immerse them and expose them in high quality language and vocabulary. Children will not be able to write it if they can’t say it. </a:t>
            </a:r>
          </a:p>
          <a:p>
            <a:pPr marL="114300" indent="0" algn="l">
              <a:buNone/>
            </a:pPr>
            <a:endParaRPr lang="en-GB" dirty="0"/>
          </a:p>
        </p:txBody>
      </p:sp>
      <p:graphicFrame>
        <p:nvGraphicFramePr>
          <p:cNvPr id="4" name="Table 3">
            <a:extLst>
              <a:ext uri="{FF2B5EF4-FFF2-40B4-BE49-F238E27FC236}">
                <a16:creationId xmlns:a16="http://schemas.microsoft.com/office/drawing/2014/main" id="{59E0556E-833A-FBDE-8489-F90886E2A583}"/>
              </a:ext>
            </a:extLst>
          </p:cNvPr>
          <p:cNvGraphicFramePr>
            <a:graphicFrameLocks noGrp="1"/>
          </p:cNvGraphicFramePr>
          <p:nvPr>
            <p:extLst>
              <p:ext uri="{D42A27DB-BD31-4B8C-83A1-F6EECF244321}">
                <p14:modId xmlns:p14="http://schemas.microsoft.com/office/powerpoint/2010/main" val="767938738"/>
              </p:ext>
            </p:extLst>
          </p:nvPr>
        </p:nvGraphicFramePr>
        <p:xfrm>
          <a:off x="1110343" y="1680999"/>
          <a:ext cx="6096000" cy="3399001"/>
        </p:xfrm>
        <a:graphic>
          <a:graphicData uri="http://schemas.openxmlformats.org/drawingml/2006/table">
            <a:tbl>
              <a:tblPr firstRow="1" bandRow="1">
                <a:tableStyleId>{5940675A-B579-460E-94D1-54222C63F5DA}</a:tableStyleId>
              </a:tblPr>
              <a:tblGrid>
                <a:gridCol w="3048000">
                  <a:extLst>
                    <a:ext uri="{9D8B030D-6E8A-4147-A177-3AD203B41FA5}">
                      <a16:colId xmlns:a16="http://schemas.microsoft.com/office/drawing/2014/main" val="1242867924"/>
                    </a:ext>
                  </a:extLst>
                </a:gridCol>
                <a:gridCol w="3048000">
                  <a:extLst>
                    <a:ext uri="{9D8B030D-6E8A-4147-A177-3AD203B41FA5}">
                      <a16:colId xmlns:a16="http://schemas.microsoft.com/office/drawing/2014/main" val="2658102612"/>
                    </a:ext>
                  </a:extLst>
                </a:gridCol>
              </a:tblGrid>
              <a:tr h="3399001">
                <a:tc>
                  <a:txBody>
                    <a:bodyPr/>
                    <a:lstStyle/>
                    <a:p>
                      <a:r>
                        <a:rPr lang="en-US" dirty="0"/>
                        <a:t>Year 5 </a:t>
                      </a:r>
                    </a:p>
                    <a:p>
                      <a:endParaRPr lang="en-GB" dirty="0"/>
                    </a:p>
                  </a:txBody>
                  <a:tcPr/>
                </a:tc>
                <a:tc>
                  <a:txBody>
                    <a:bodyPr/>
                    <a:lstStyle/>
                    <a:p>
                      <a:r>
                        <a:rPr lang="en-US" dirty="0"/>
                        <a:t>Year 6 </a:t>
                      </a:r>
                    </a:p>
                    <a:p>
                      <a:endParaRPr lang="en-GB" dirty="0"/>
                    </a:p>
                  </a:txBody>
                  <a:tcPr/>
                </a:tc>
                <a:extLst>
                  <a:ext uri="{0D108BD9-81ED-4DB2-BD59-A6C34878D82A}">
                    <a16:rowId xmlns:a16="http://schemas.microsoft.com/office/drawing/2014/main" val="1809323111"/>
                  </a:ext>
                </a:extLst>
              </a:tr>
            </a:tbl>
          </a:graphicData>
        </a:graphic>
      </p:graphicFrame>
      <p:pic>
        <p:nvPicPr>
          <p:cNvPr id="9" name="Picture 8">
            <a:extLst>
              <a:ext uri="{FF2B5EF4-FFF2-40B4-BE49-F238E27FC236}">
                <a16:creationId xmlns:a16="http://schemas.microsoft.com/office/drawing/2014/main" id="{1AB15F25-7C62-B457-E07D-C25F247C674E}"/>
              </a:ext>
            </a:extLst>
          </p:cNvPr>
          <p:cNvPicPr>
            <a:picLocks noChangeAspect="1"/>
          </p:cNvPicPr>
          <p:nvPr/>
        </p:nvPicPr>
        <p:blipFill>
          <a:blip r:embed="rId2"/>
          <a:stretch>
            <a:fillRect/>
          </a:stretch>
        </p:blipFill>
        <p:spPr>
          <a:xfrm>
            <a:off x="1520874" y="1973942"/>
            <a:ext cx="2227948" cy="3053443"/>
          </a:xfrm>
          <a:prstGeom prst="rect">
            <a:avLst/>
          </a:prstGeom>
        </p:spPr>
      </p:pic>
      <p:pic>
        <p:nvPicPr>
          <p:cNvPr id="11" name="Picture 10">
            <a:extLst>
              <a:ext uri="{FF2B5EF4-FFF2-40B4-BE49-F238E27FC236}">
                <a16:creationId xmlns:a16="http://schemas.microsoft.com/office/drawing/2014/main" id="{23A1993B-29AA-9895-DBF2-D29865405276}"/>
              </a:ext>
            </a:extLst>
          </p:cNvPr>
          <p:cNvPicPr>
            <a:picLocks noChangeAspect="1"/>
          </p:cNvPicPr>
          <p:nvPr/>
        </p:nvPicPr>
        <p:blipFill>
          <a:blip r:embed="rId3"/>
          <a:stretch>
            <a:fillRect/>
          </a:stretch>
        </p:blipFill>
        <p:spPr>
          <a:xfrm>
            <a:off x="4205459" y="2046740"/>
            <a:ext cx="2781300" cy="2822803"/>
          </a:xfrm>
          <a:prstGeom prst="rect">
            <a:avLst/>
          </a:prstGeom>
        </p:spPr>
      </p:pic>
    </p:spTree>
    <p:extLst>
      <p:ext uri="{BB962C8B-B14F-4D97-AF65-F5344CB8AC3E}">
        <p14:creationId xmlns:p14="http://schemas.microsoft.com/office/powerpoint/2010/main" val="40405173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F9810-3BA1-1341-91D0-EEDE0867ABA7}"/>
              </a:ext>
            </a:extLst>
          </p:cNvPr>
          <p:cNvSpPr>
            <a:spLocks noGrp="1"/>
          </p:cNvSpPr>
          <p:nvPr>
            <p:ph type="title"/>
          </p:nvPr>
        </p:nvSpPr>
        <p:spPr>
          <a:xfrm>
            <a:off x="873988" y="92914"/>
            <a:ext cx="7723800" cy="857772"/>
          </a:xfrm>
        </p:spPr>
        <p:txBody>
          <a:bodyPr/>
          <a:lstStyle/>
          <a:p>
            <a:r>
              <a:rPr lang="en-US" sz="5400" b="1" dirty="0">
                <a:solidFill>
                  <a:srgbClr val="FF0000"/>
                </a:solidFill>
              </a:rPr>
              <a:t>Improve the Word </a:t>
            </a:r>
            <a:endParaRPr lang="en-GB" sz="5400" b="1" dirty="0">
              <a:solidFill>
                <a:srgbClr val="FF0000"/>
              </a:solidFill>
            </a:endParaRPr>
          </a:p>
        </p:txBody>
      </p:sp>
      <p:pic>
        <p:nvPicPr>
          <p:cNvPr id="5" name="Picture 4">
            <a:extLst>
              <a:ext uri="{FF2B5EF4-FFF2-40B4-BE49-F238E27FC236}">
                <a16:creationId xmlns:a16="http://schemas.microsoft.com/office/drawing/2014/main" id="{70F4E800-F67C-72CC-F322-E9BC3319CD31}"/>
              </a:ext>
            </a:extLst>
          </p:cNvPr>
          <p:cNvPicPr>
            <a:picLocks noChangeAspect="1"/>
          </p:cNvPicPr>
          <p:nvPr/>
        </p:nvPicPr>
        <p:blipFill>
          <a:blip r:embed="rId2"/>
          <a:stretch>
            <a:fillRect/>
          </a:stretch>
        </p:blipFill>
        <p:spPr>
          <a:xfrm>
            <a:off x="1635718" y="1016085"/>
            <a:ext cx="5872563" cy="4127415"/>
          </a:xfrm>
          <a:prstGeom prst="rect">
            <a:avLst/>
          </a:prstGeom>
        </p:spPr>
      </p:pic>
    </p:spTree>
    <p:extLst>
      <p:ext uri="{BB962C8B-B14F-4D97-AF65-F5344CB8AC3E}">
        <p14:creationId xmlns:p14="http://schemas.microsoft.com/office/powerpoint/2010/main" val="40109323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765DA-6677-DC20-73E8-1AD97F9E4B61}"/>
              </a:ext>
            </a:extLst>
          </p:cNvPr>
          <p:cNvSpPr>
            <a:spLocks noGrp="1"/>
          </p:cNvSpPr>
          <p:nvPr>
            <p:ph type="title"/>
          </p:nvPr>
        </p:nvSpPr>
        <p:spPr>
          <a:xfrm>
            <a:off x="580571" y="101945"/>
            <a:ext cx="7723800" cy="572700"/>
          </a:xfrm>
        </p:spPr>
        <p:txBody>
          <a:bodyPr/>
          <a:lstStyle/>
          <a:p>
            <a:r>
              <a:rPr lang="en" dirty="0"/>
              <a:t>My child is a good reader, what happens next?</a:t>
            </a:r>
            <a:endParaRPr lang="en-GB" dirty="0"/>
          </a:p>
        </p:txBody>
      </p:sp>
      <p:pic>
        <p:nvPicPr>
          <p:cNvPr id="4" name="Picture 3">
            <a:extLst>
              <a:ext uri="{FF2B5EF4-FFF2-40B4-BE49-F238E27FC236}">
                <a16:creationId xmlns:a16="http://schemas.microsoft.com/office/drawing/2014/main" id="{9E70172C-B124-52C8-21B9-F7036EC47518}"/>
              </a:ext>
            </a:extLst>
          </p:cNvPr>
          <p:cNvPicPr>
            <a:picLocks noChangeAspect="1"/>
          </p:cNvPicPr>
          <p:nvPr/>
        </p:nvPicPr>
        <p:blipFill>
          <a:blip r:embed="rId2"/>
          <a:stretch>
            <a:fillRect/>
          </a:stretch>
        </p:blipFill>
        <p:spPr>
          <a:xfrm>
            <a:off x="580571" y="785182"/>
            <a:ext cx="8011886" cy="4358318"/>
          </a:xfrm>
          <a:prstGeom prst="rect">
            <a:avLst/>
          </a:prstGeom>
        </p:spPr>
      </p:pic>
    </p:spTree>
    <p:extLst>
      <p:ext uri="{BB962C8B-B14F-4D97-AF65-F5344CB8AC3E}">
        <p14:creationId xmlns:p14="http://schemas.microsoft.com/office/powerpoint/2010/main" val="21840724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7ED0E74-9700-3F91-11D0-8268A8371022}"/>
              </a:ext>
            </a:extLst>
          </p:cNvPr>
          <p:cNvPicPr>
            <a:picLocks noChangeAspect="1"/>
          </p:cNvPicPr>
          <p:nvPr/>
        </p:nvPicPr>
        <p:blipFill>
          <a:blip r:embed="rId2"/>
          <a:stretch>
            <a:fillRect/>
          </a:stretch>
        </p:blipFill>
        <p:spPr>
          <a:xfrm>
            <a:off x="0" y="98602"/>
            <a:ext cx="9144000" cy="4946295"/>
          </a:xfrm>
          <a:prstGeom prst="rect">
            <a:avLst/>
          </a:prstGeom>
        </p:spPr>
      </p:pic>
    </p:spTree>
    <p:extLst>
      <p:ext uri="{BB962C8B-B14F-4D97-AF65-F5344CB8AC3E}">
        <p14:creationId xmlns:p14="http://schemas.microsoft.com/office/powerpoint/2010/main" val="1647326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464"/>
        <p:cNvGrpSpPr/>
        <p:nvPr/>
      </p:nvGrpSpPr>
      <p:grpSpPr>
        <a:xfrm>
          <a:off x="0" y="0"/>
          <a:ext cx="0" cy="0"/>
          <a:chOff x="0" y="0"/>
          <a:chExt cx="0" cy="0"/>
        </a:xfrm>
      </p:grpSpPr>
      <p:sp>
        <p:nvSpPr>
          <p:cNvPr id="1465" name="Google Shape;1465;p55"/>
          <p:cNvSpPr txBox="1">
            <a:spLocks noGrp="1"/>
          </p:cNvSpPr>
          <p:nvPr>
            <p:ph type="title"/>
          </p:nvPr>
        </p:nvSpPr>
        <p:spPr>
          <a:xfrm>
            <a:off x="787183" y="384731"/>
            <a:ext cx="7717500" cy="572700"/>
          </a:xfrm>
          <a:prstGeom prst="rect">
            <a:avLst/>
          </a:prstGeom>
        </p:spPr>
        <p:txBody>
          <a:bodyPr spcFirstLastPara="1" wrap="square" lIns="91425" tIns="91425" rIns="91425" bIns="91425" anchor="t" anchorCtr="0">
            <a:noAutofit/>
          </a:bodyPr>
          <a:lstStyle/>
          <a:p>
            <a:pPr marL="0" lvl="0" indent="0" algn="ctr" rtl="0">
              <a:lnSpc>
                <a:spcPct val="100000"/>
              </a:lnSpc>
              <a:spcBef>
                <a:spcPts val="0"/>
              </a:spcBef>
              <a:spcAft>
                <a:spcPts val="0"/>
              </a:spcAft>
              <a:buNone/>
            </a:pPr>
            <a:r>
              <a:rPr lang="en" sz="4400" b="1" dirty="0">
                <a:solidFill>
                  <a:srgbClr val="351C75"/>
                </a:solidFill>
                <a:latin typeface="Comic Sans MS"/>
                <a:ea typeface="Comic Sans MS"/>
                <a:cs typeface="Comic Sans MS"/>
                <a:sym typeface="Comic Sans MS"/>
              </a:rPr>
              <a:t>Online Safety</a:t>
            </a:r>
            <a:endParaRPr dirty="0"/>
          </a:p>
        </p:txBody>
      </p:sp>
      <p:sp>
        <p:nvSpPr>
          <p:cNvPr id="1466" name="Google Shape;1466;p55"/>
          <p:cNvSpPr txBox="1"/>
          <p:nvPr/>
        </p:nvSpPr>
        <p:spPr>
          <a:xfrm>
            <a:off x="713225" y="2158025"/>
            <a:ext cx="7979400" cy="1761000"/>
          </a:xfrm>
          <a:prstGeom prst="rect">
            <a:avLst/>
          </a:prstGeom>
          <a:noFill/>
          <a:ln>
            <a:noFill/>
          </a:ln>
        </p:spPr>
        <p:txBody>
          <a:bodyPr spcFirstLastPara="1" wrap="square" lIns="91425" tIns="91425" rIns="91425" bIns="91425" anchor="t" anchorCtr="0">
            <a:spAutoFit/>
          </a:bodyPr>
          <a:lstStyle/>
          <a:p>
            <a:pPr marL="0" lvl="0" indent="0" algn="ctr" rtl="0">
              <a:lnSpc>
                <a:spcPct val="80000"/>
              </a:lnSpc>
              <a:spcBef>
                <a:spcPts val="0"/>
              </a:spcBef>
              <a:spcAft>
                <a:spcPts val="0"/>
              </a:spcAft>
              <a:buNone/>
            </a:pPr>
            <a:r>
              <a:rPr lang="en" sz="1600" dirty="0">
                <a:latin typeface="Patrick Hand"/>
                <a:ea typeface="Patrick Hand"/>
                <a:cs typeface="Patrick Hand"/>
                <a:sym typeface="Patrick Hand"/>
              </a:rPr>
              <a:t>Children have the right to </a:t>
            </a:r>
            <a:r>
              <a:rPr lang="en" sz="1600" b="1" dirty="0">
                <a:latin typeface="Patrick Hand"/>
                <a:ea typeface="Patrick Hand"/>
                <a:cs typeface="Patrick Hand"/>
                <a:sym typeface="Patrick Hand"/>
              </a:rPr>
              <a:t>enjoy childhood online</a:t>
            </a:r>
            <a:r>
              <a:rPr lang="en" sz="1600" dirty="0">
                <a:latin typeface="Patrick Hand"/>
                <a:ea typeface="Patrick Hand"/>
                <a:cs typeface="Patrick Hand"/>
                <a:sym typeface="Patrick Hand"/>
              </a:rPr>
              <a:t>, to </a:t>
            </a:r>
            <a:r>
              <a:rPr lang="en" sz="1600" b="1" dirty="0">
                <a:latin typeface="Patrick Hand"/>
                <a:ea typeface="Patrick Hand"/>
                <a:cs typeface="Patrick Hand"/>
                <a:sym typeface="Patrick Hand"/>
              </a:rPr>
              <a:t>access safe online spaces</a:t>
            </a:r>
            <a:r>
              <a:rPr lang="en" sz="1600" dirty="0">
                <a:latin typeface="Patrick Hand"/>
                <a:ea typeface="Patrick Hand"/>
                <a:cs typeface="Patrick Hand"/>
                <a:sym typeface="Patrick Hand"/>
              </a:rPr>
              <a:t>, and to benefit from all the </a:t>
            </a:r>
            <a:r>
              <a:rPr lang="en" sz="1600" b="1" dirty="0">
                <a:latin typeface="Patrick Hand"/>
                <a:ea typeface="Patrick Hand"/>
                <a:cs typeface="Patrick Hand"/>
                <a:sym typeface="Patrick Hand"/>
              </a:rPr>
              <a:t>opportunities</a:t>
            </a:r>
            <a:r>
              <a:rPr lang="en" sz="1600" dirty="0">
                <a:latin typeface="Patrick Hand"/>
                <a:ea typeface="Patrick Hand"/>
                <a:cs typeface="Patrick Hand"/>
                <a:sym typeface="Patrick Hand"/>
              </a:rPr>
              <a:t> that a connected world can bring to them,</a:t>
            </a:r>
            <a:r>
              <a:rPr lang="en" sz="1600" b="1" dirty="0">
                <a:latin typeface="Patrick Hand"/>
                <a:ea typeface="Patrick Hand"/>
                <a:cs typeface="Patrick Hand"/>
                <a:sym typeface="Patrick Hand"/>
              </a:rPr>
              <a:t> appropriate to their age</a:t>
            </a:r>
            <a:r>
              <a:rPr lang="en" sz="1600" dirty="0">
                <a:latin typeface="Patrick Hand"/>
                <a:ea typeface="Patrick Hand"/>
                <a:cs typeface="Patrick Hand"/>
                <a:sym typeface="Patrick Hand"/>
              </a:rPr>
              <a:t> and stage.</a:t>
            </a:r>
            <a:endParaRPr sz="1600" dirty="0">
              <a:latin typeface="Patrick Hand"/>
              <a:ea typeface="Patrick Hand"/>
              <a:cs typeface="Patrick Hand"/>
              <a:sym typeface="Patrick Hand"/>
            </a:endParaRPr>
          </a:p>
          <a:p>
            <a:pPr marL="0" lvl="0" indent="0" algn="ctr" rtl="0">
              <a:lnSpc>
                <a:spcPct val="80000"/>
              </a:lnSpc>
              <a:spcBef>
                <a:spcPts val="0"/>
              </a:spcBef>
              <a:spcAft>
                <a:spcPts val="0"/>
              </a:spcAft>
              <a:buNone/>
            </a:pPr>
            <a:endParaRPr sz="1600" dirty="0">
              <a:latin typeface="Patrick Hand"/>
              <a:ea typeface="Patrick Hand"/>
              <a:cs typeface="Patrick Hand"/>
              <a:sym typeface="Patrick Hand"/>
            </a:endParaRPr>
          </a:p>
          <a:p>
            <a:pPr marL="0" lvl="0" indent="0" algn="ctr" rtl="0">
              <a:lnSpc>
                <a:spcPct val="80000"/>
              </a:lnSpc>
              <a:spcBef>
                <a:spcPts val="0"/>
              </a:spcBef>
              <a:spcAft>
                <a:spcPts val="0"/>
              </a:spcAft>
              <a:buNone/>
            </a:pPr>
            <a:r>
              <a:rPr lang="en" sz="1600" dirty="0">
                <a:latin typeface="Patrick Hand"/>
                <a:ea typeface="Patrick Hand"/>
                <a:cs typeface="Patrick Hand"/>
                <a:sym typeface="Patrick Hand"/>
              </a:rPr>
              <a:t>As they grow older, it is crucial that they learn to </a:t>
            </a:r>
            <a:r>
              <a:rPr lang="en" sz="1600" b="1" dirty="0">
                <a:latin typeface="Patrick Hand"/>
                <a:ea typeface="Patrick Hand"/>
                <a:cs typeface="Patrick Hand"/>
                <a:sym typeface="Patrick Hand"/>
              </a:rPr>
              <a:t>balance the</a:t>
            </a:r>
            <a:r>
              <a:rPr lang="en" sz="1600" dirty="0">
                <a:latin typeface="Patrick Hand"/>
                <a:ea typeface="Patrick Hand"/>
                <a:cs typeface="Patrick Hand"/>
                <a:sym typeface="Patrick Hand"/>
              </a:rPr>
              <a:t> </a:t>
            </a:r>
            <a:r>
              <a:rPr lang="en" sz="1600" b="1" dirty="0">
                <a:latin typeface="Patrick Hand"/>
                <a:ea typeface="Patrick Hand"/>
                <a:cs typeface="Patrick Hand"/>
                <a:sym typeface="Patrick Hand"/>
              </a:rPr>
              <a:t>benefits offered by technology </a:t>
            </a:r>
            <a:r>
              <a:rPr lang="en" sz="1600" dirty="0">
                <a:latin typeface="Patrick Hand"/>
                <a:ea typeface="Patrick Hand"/>
                <a:cs typeface="Patrick Hand"/>
                <a:sym typeface="Patrick Hand"/>
              </a:rPr>
              <a:t>with a critical awareness of their own and other’s </a:t>
            </a:r>
            <a:r>
              <a:rPr lang="en" sz="1600" b="1" dirty="0">
                <a:latin typeface="Patrick Hand"/>
                <a:ea typeface="Patrick Hand"/>
                <a:cs typeface="Patrick Hand"/>
                <a:sym typeface="Patrick Hand"/>
              </a:rPr>
              <a:t>online behaviour</a:t>
            </a:r>
            <a:r>
              <a:rPr lang="en" sz="1600" dirty="0">
                <a:latin typeface="Patrick Hand"/>
                <a:ea typeface="Patrick Hand"/>
                <a:cs typeface="Patrick Hand"/>
                <a:sym typeface="Patrick Hand"/>
              </a:rPr>
              <a:t> and </a:t>
            </a:r>
            <a:r>
              <a:rPr lang="en" sz="1600" b="1" dirty="0">
                <a:latin typeface="Patrick Hand"/>
                <a:ea typeface="Patrick Hand"/>
                <a:cs typeface="Patrick Hand"/>
                <a:sym typeface="Patrick Hand"/>
              </a:rPr>
              <a:t>develop effective strategies</a:t>
            </a:r>
            <a:r>
              <a:rPr lang="en" sz="1600" dirty="0">
                <a:latin typeface="Patrick Hand"/>
                <a:ea typeface="Patrick Hand"/>
                <a:cs typeface="Patrick Hand"/>
                <a:sym typeface="Patrick Hand"/>
              </a:rPr>
              <a:t> for staying </a:t>
            </a:r>
            <a:r>
              <a:rPr lang="en" sz="1600" b="1" dirty="0">
                <a:latin typeface="Patrick Hand"/>
                <a:ea typeface="Patrick Hand"/>
                <a:cs typeface="Patrick Hand"/>
                <a:sym typeface="Patrick Hand"/>
              </a:rPr>
              <a:t>safe </a:t>
            </a:r>
            <a:r>
              <a:rPr lang="en" sz="1600" dirty="0">
                <a:latin typeface="Patrick Hand"/>
                <a:ea typeface="Patrick Hand"/>
                <a:cs typeface="Patrick Hand"/>
                <a:sym typeface="Patrick Hand"/>
              </a:rPr>
              <a:t>and making a </a:t>
            </a:r>
            <a:r>
              <a:rPr lang="en" sz="1600" b="1" dirty="0">
                <a:latin typeface="Patrick Hand"/>
                <a:ea typeface="Patrick Hand"/>
                <a:cs typeface="Patrick Hand"/>
                <a:sym typeface="Patrick Hand"/>
              </a:rPr>
              <a:t>positive</a:t>
            </a:r>
            <a:r>
              <a:rPr lang="en" sz="1600" dirty="0">
                <a:latin typeface="Patrick Hand"/>
                <a:ea typeface="Patrick Hand"/>
                <a:cs typeface="Patrick Hand"/>
                <a:sym typeface="Patrick Hand"/>
              </a:rPr>
              <a:t> contribution online.</a:t>
            </a:r>
            <a:endParaRPr sz="1600" dirty="0">
              <a:latin typeface="Patrick Hand"/>
              <a:ea typeface="Patrick Hand"/>
              <a:cs typeface="Patrick Hand"/>
              <a:sym typeface="Patrick Hand"/>
            </a:endParaRPr>
          </a:p>
          <a:p>
            <a:pPr marL="0" lvl="0" indent="0" algn="ctr" rtl="0">
              <a:lnSpc>
                <a:spcPct val="80000"/>
              </a:lnSpc>
              <a:spcBef>
                <a:spcPts val="0"/>
              </a:spcBef>
              <a:spcAft>
                <a:spcPts val="0"/>
              </a:spcAft>
              <a:buNone/>
            </a:pPr>
            <a:endParaRPr sz="1600" dirty="0">
              <a:latin typeface="Patrick Hand"/>
              <a:ea typeface="Patrick Hand"/>
              <a:cs typeface="Patrick Hand"/>
              <a:sym typeface="Patrick Hand"/>
            </a:endParaRPr>
          </a:p>
          <a:p>
            <a:pPr marL="0" lvl="0" indent="0" algn="ctr" rtl="0">
              <a:lnSpc>
                <a:spcPct val="80000"/>
              </a:lnSpc>
              <a:spcBef>
                <a:spcPts val="0"/>
              </a:spcBef>
              <a:spcAft>
                <a:spcPts val="0"/>
              </a:spcAft>
              <a:buNone/>
            </a:pPr>
            <a:r>
              <a:rPr lang="en" sz="1600" dirty="0">
                <a:latin typeface="Patrick Hand"/>
                <a:ea typeface="Patrick Hand"/>
                <a:cs typeface="Patrick Hand"/>
                <a:sym typeface="Patrick Hand"/>
              </a:rPr>
              <a:t>UK Council for Internet Safety</a:t>
            </a:r>
            <a:endParaRPr dirty="0"/>
          </a:p>
        </p:txBody>
      </p:sp>
      <p:sp>
        <p:nvSpPr>
          <p:cNvPr id="1467" name="Google Shape;1467;p55"/>
          <p:cNvSpPr txBox="1"/>
          <p:nvPr/>
        </p:nvSpPr>
        <p:spPr>
          <a:xfrm>
            <a:off x="2455004" y="1379262"/>
            <a:ext cx="4233941" cy="507801"/>
          </a:xfrm>
          <a:prstGeom prst="rect">
            <a:avLst/>
          </a:prstGeom>
          <a:noFill/>
          <a:ln>
            <a:noFill/>
          </a:ln>
        </p:spPr>
        <p:txBody>
          <a:bodyPr spcFirstLastPara="1" wrap="square" lIns="91425" tIns="91425" rIns="91425" bIns="91425" anchor="t" anchorCtr="0">
            <a:spAutoFit/>
          </a:bodyPr>
          <a:lstStyle/>
          <a:p>
            <a:pPr marL="342900" lvl="0" indent="0" algn="ctr" rtl="0">
              <a:spcBef>
                <a:spcPts val="0"/>
              </a:spcBef>
              <a:spcAft>
                <a:spcPts val="0"/>
              </a:spcAft>
              <a:buNone/>
            </a:pPr>
            <a:r>
              <a:rPr lang="en" sz="2100" b="1" i="1" dirty="0">
                <a:solidFill>
                  <a:srgbClr val="674EA7"/>
                </a:solidFill>
                <a:latin typeface="Patrick Hand"/>
                <a:ea typeface="Patrick Hand"/>
                <a:cs typeface="Patrick Hand"/>
                <a:sym typeface="Patrick Hand"/>
              </a:rPr>
              <a:t>The best filter is an educated child</a:t>
            </a:r>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471"/>
        <p:cNvGrpSpPr/>
        <p:nvPr/>
      </p:nvGrpSpPr>
      <p:grpSpPr>
        <a:xfrm>
          <a:off x="0" y="0"/>
          <a:ext cx="0" cy="0"/>
          <a:chOff x="0" y="0"/>
          <a:chExt cx="0" cy="0"/>
        </a:xfrm>
      </p:grpSpPr>
      <p:sp>
        <p:nvSpPr>
          <p:cNvPr id="1472" name="Google Shape;1472;p56"/>
          <p:cNvSpPr txBox="1"/>
          <p:nvPr/>
        </p:nvSpPr>
        <p:spPr>
          <a:xfrm>
            <a:off x="4472474" y="299025"/>
            <a:ext cx="3757500" cy="3512400"/>
          </a:xfrm>
          <a:prstGeom prst="rect">
            <a:avLst/>
          </a:prstGeom>
          <a:noFill/>
          <a:ln>
            <a:noFill/>
          </a:ln>
        </p:spPr>
        <p:txBody>
          <a:bodyPr spcFirstLastPara="1" wrap="square" lIns="45700" tIns="0" rIns="45700" bIns="0" anchor="b" anchorCtr="0">
            <a:noAutofit/>
          </a:bodyPr>
          <a:lstStyle/>
          <a:p>
            <a:pPr marL="0" lvl="0" indent="0" algn="ctr" rtl="0">
              <a:spcBef>
                <a:spcPts val="0"/>
              </a:spcBef>
              <a:spcAft>
                <a:spcPts val="0"/>
              </a:spcAft>
              <a:buNone/>
            </a:pPr>
            <a:endParaRPr sz="4400">
              <a:solidFill>
                <a:srgbClr val="351C75"/>
              </a:solidFill>
              <a:latin typeface="Calibri"/>
              <a:ea typeface="Calibri"/>
              <a:cs typeface="Calibri"/>
              <a:sym typeface="Calibri"/>
            </a:endParaRPr>
          </a:p>
        </p:txBody>
      </p:sp>
      <p:sp>
        <p:nvSpPr>
          <p:cNvPr id="1473" name="Google Shape;1473;p56"/>
          <p:cNvSpPr txBox="1"/>
          <p:nvPr/>
        </p:nvSpPr>
        <p:spPr>
          <a:xfrm>
            <a:off x="2687400" y="102550"/>
            <a:ext cx="4098000" cy="2116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4400" b="1">
                <a:solidFill>
                  <a:srgbClr val="351C75"/>
                </a:solidFill>
                <a:latin typeface="Comic Sans MS"/>
                <a:ea typeface="Comic Sans MS"/>
                <a:cs typeface="Comic Sans MS"/>
                <a:sym typeface="Comic Sans MS"/>
              </a:rPr>
              <a:t>Online Safety</a:t>
            </a:r>
            <a:endParaRPr sz="4400">
              <a:solidFill>
                <a:srgbClr val="351C75"/>
              </a:solidFill>
              <a:latin typeface="Comic Sans MS"/>
              <a:ea typeface="Comic Sans MS"/>
              <a:cs typeface="Comic Sans MS"/>
              <a:sym typeface="Comic Sans MS"/>
            </a:endParaRPr>
          </a:p>
        </p:txBody>
      </p:sp>
      <p:sp>
        <p:nvSpPr>
          <p:cNvPr id="1474" name="Google Shape;1474;p56"/>
          <p:cNvSpPr txBox="1"/>
          <p:nvPr/>
        </p:nvSpPr>
        <p:spPr>
          <a:xfrm>
            <a:off x="1108450" y="1165700"/>
            <a:ext cx="3000000" cy="3000000"/>
          </a:xfrm>
          <a:prstGeom prst="rect">
            <a:avLst/>
          </a:prstGeom>
          <a:noFill/>
          <a:ln>
            <a:noFill/>
          </a:ln>
        </p:spPr>
        <p:txBody>
          <a:bodyPr spcFirstLastPara="1" wrap="square" lIns="91425" tIns="91425" rIns="91425" bIns="91425" anchor="t" anchorCtr="0">
            <a:noAutofit/>
          </a:bodyPr>
          <a:lstStyle/>
          <a:p>
            <a:pPr marL="342900" lvl="0" indent="0" algn="ctr" rtl="0">
              <a:spcBef>
                <a:spcPts val="0"/>
              </a:spcBef>
              <a:spcAft>
                <a:spcPts val="0"/>
              </a:spcAft>
              <a:buNone/>
            </a:pPr>
            <a:r>
              <a:rPr lang="en" sz="2100" b="1">
                <a:solidFill>
                  <a:srgbClr val="674EA7"/>
                </a:solidFill>
                <a:latin typeface="Patrick Hand"/>
                <a:ea typeface="Patrick Hand"/>
                <a:cs typeface="Patrick Hand"/>
                <a:sym typeface="Patrick Hand"/>
              </a:rPr>
              <a:t>At School</a:t>
            </a:r>
            <a:endParaRPr sz="2100" b="1">
              <a:solidFill>
                <a:srgbClr val="674EA7"/>
              </a:solidFill>
              <a:latin typeface="Patrick Hand"/>
              <a:ea typeface="Patrick Hand"/>
              <a:cs typeface="Patrick Hand"/>
              <a:sym typeface="Patrick Hand"/>
            </a:endParaRPr>
          </a:p>
          <a:p>
            <a:pPr marL="0" lvl="0" indent="0" algn="l" rtl="0">
              <a:spcBef>
                <a:spcPts val="0"/>
              </a:spcBef>
              <a:spcAft>
                <a:spcPts val="0"/>
              </a:spcAft>
              <a:buNone/>
            </a:pPr>
            <a:endParaRPr sz="1500">
              <a:latin typeface="Patrick Hand"/>
              <a:ea typeface="Patrick Hand"/>
              <a:cs typeface="Patrick Hand"/>
              <a:sym typeface="Patrick Hand"/>
            </a:endParaRPr>
          </a:p>
          <a:p>
            <a:pPr marL="342900" lvl="0" indent="-349250" algn="l" rtl="0">
              <a:lnSpc>
                <a:spcPct val="80000"/>
              </a:lnSpc>
              <a:spcBef>
                <a:spcPts val="0"/>
              </a:spcBef>
              <a:spcAft>
                <a:spcPts val="0"/>
              </a:spcAft>
              <a:buClr>
                <a:srgbClr val="1155CC"/>
              </a:buClr>
              <a:buSzPts val="1500"/>
              <a:buChar char="•"/>
            </a:pPr>
            <a:r>
              <a:rPr lang="en" sz="1500">
                <a:latin typeface="Patrick Hand"/>
                <a:ea typeface="Patrick Hand"/>
                <a:cs typeface="Patrick Hand"/>
                <a:sym typeface="Patrick Hand"/>
              </a:rPr>
              <a:t>Safe and responsible use of the Internet is at the heart of our </a:t>
            </a:r>
            <a:r>
              <a:rPr lang="en" sz="1500" b="1">
                <a:latin typeface="Patrick Hand"/>
                <a:ea typeface="Patrick Hand"/>
                <a:cs typeface="Patrick Hand"/>
                <a:sym typeface="Patrick Hand"/>
              </a:rPr>
              <a:t>school curriculum</a:t>
            </a:r>
            <a:r>
              <a:rPr lang="en" sz="1500">
                <a:latin typeface="Patrick Hand"/>
                <a:ea typeface="Patrick Hand"/>
                <a:cs typeface="Patrick Hand"/>
                <a:sym typeface="Patrick Hand"/>
              </a:rPr>
              <a:t>.</a:t>
            </a:r>
            <a:endParaRPr sz="1500">
              <a:latin typeface="Patrick Hand"/>
              <a:ea typeface="Patrick Hand"/>
              <a:cs typeface="Patrick Hand"/>
              <a:sym typeface="Patrick Hand"/>
            </a:endParaRPr>
          </a:p>
          <a:p>
            <a:pPr marL="0" lvl="0" indent="0" algn="l" rtl="0">
              <a:lnSpc>
                <a:spcPct val="80000"/>
              </a:lnSpc>
              <a:spcBef>
                <a:spcPts val="0"/>
              </a:spcBef>
              <a:spcAft>
                <a:spcPts val="0"/>
              </a:spcAft>
              <a:buNone/>
            </a:pPr>
            <a:endParaRPr sz="1500">
              <a:latin typeface="Patrick Hand"/>
              <a:ea typeface="Patrick Hand"/>
              <a:cs typeface="Patrick Hand"/>
              <a:sym typeface="Patrick Hand"/>
            </a:endParaRPr>
          </a:p>
          <a:p>
            <a:pPr marL="342900" lvl="0" indent="-349250" algn="l" rtl="0">
              <a:lnSpc>
                <a:spcPct val="80000"/>
              </a:lnSpc>
              <a:spcBef>
                <a:spcPts val="0"/>
              </a:spcBef>
              <a:spcAft>
                <a:spcPts val="0"/>
              </a:spcAft>
              <a:buClr>
                <a:srgbClr val="1155CC"/>
              </a:buClr>
              <a:buSzPts val="1500"/>
              <a:buChar char="•"/>
            </a:pPr>
            <a:r>
              <a:rPr lang="en" sz="1500" b="1">
                <a:latin typeface="Patrick Hand"/>
                <a:ea typeface="Patrick Hand"/>
                <a:cs typeface="Patrick Hand"/>
                <a:sym typeface="Patrick Hand"/>
              </a:rPr>
              <a:t>Clear expectations</a:t>
            </a:r>
            <a:r>
              <a:rPr lang="en" sz="1500">
                <a:latin typeface="Patrick Hand"/>
                <a:ea typeface="Patrick Hand"/>
                <a:cs typeface="Patrick Hand"/>
                <a:sym typeface="Patrick Hand"/>
              </a:rPr>
              <a:t> are set through the school’s online safety policy and acceptable use agreements.</a:t>
            </a:r>
            <a:endParaRPr sz="1500">
              <a:latin typeface="Patrick Hand"/>
              <a:ea typeface="Patrick Hand"/>
              <a:cs typeface="Patrick Hand"/>
              <a:sym typeface="Patrick Hand"/>
            </a:endParaRPr>
          </a:p>
          <a:p>
            <a:pPr marL="0" lvl="0" indent="0" algn="l" rtl="0">
              <a:lnSpc>
                <a:spcPct val="80000"/>
              </a:lnSpc>
              <a:spcBef>
                <a:spcPts val="0"/>
              </a:spcBef>
              <a:spcAft>
                <a:spcPts val="0"/>
              </a:spcAft>
              <a:buNone/>
            </a:pPr>
            <a:endParaRPr sz="1500">
              <a:latin typeface="Patrick Hand"/>
              <a:ea typeface="Patrick Hand"/>
              <a:cs typeface="Patrick Hand"/>
              <a:sym typeface="Patrick Hand"/>
            </a:endParaRPr>
          </a:p>
          <a:p>
            <a:pPr marL="342900" lvl="0" indent="-349250" algn="l" rtl="0">
              <a:lnSpc>
                <a:spcPct val="80000"/>
              </a:lnSpc>
              <a:spcBef>
                <a:spcPts val="0"/>
              </a:spcBef>
              <a:spcAft>
                <a:spcPts val="0"/>
              </a:spcAft>
              <a:buClr>
                <a:srgbClr val="1155CC"/>
              </a:buClr>
              <a:buSzPts val="1500"/>
              <a:buChar char="•"/>
            </a:pPr>
            <a:r>
              <a:rPr lang="en" sz="1500" b="1">
                <a:latin typeface="Patrick Hand"/>
                <a:ea typeface="Patrick Hand"/>
                <a:cs typeface="Patrick Hand"/>
                <a:sym typeface="Patrick Hand"/>
              </a:rPr>
              <a:t>Online safety issues</a:t>
            </a:r>
            <a:r>
              <a:rPr lang="en" sz="1500">
                <a:latin typeface="Patrick Hand"/>
                <a:ea typeface="Patrick Hand"/>
                <a:cs typeface="Patrick Hand"/>
                <a:sym typeface="Patrick Hand"/>
              </a:rPr>
              <a:t> are taken seriously and are monitored to inform the computing curriculum.</a:t>
            </a:r>
            <a:endParaRPr sz="1500">
              <a:latin typeface="Patrick Hand"/>
              <a:ea typeface="Patrick Hand"/>
              <a:cs typeface="Patrick Hand"/>
              <a:sym typeface="Patrick Hand"/>
            </a:endParaRPr>
          </a:p>
          <a:p>
            <a:pPr marL="0" lvl="0" indent="0" algn="l" rtl="0">
              <a:lnSpc>
                <a:spcPct val="80000"/>
              </a:lnSpc>
              <a:spcBef>
                <a:spcPts val="0"/>
              </a:spcBef>
              <a:spcAft>
                <a:spcPts val="0"/>
              </a:spcAft>
              <a:buNone/>
            </a:pPr>
            <a:endParaRPr sz="1500">
              <a:latin typeface="Patrick Hand"/>
              <a:ea typeface="Patrick Hand"/>
              <a:cs typeface="Patrick Hand"/>
              <a:sym typeface="Patrick Hand"/>
            </a:endParaRPr>
          </a:p>
          <a:p>
            <a:pPr marL="342900" lvl="0" indent="-349250" algn="l" rtl="0">
              <a:lnSpc>
                <a:spcPct val="80000"/>
              </a:lnSpc>
              <a:spcBef>
                <a:spcPts val="0"/>
              </a:spcBef>
              <a:spcAft>
                <a:spcPts val="0"/>
              </a:spcAft>
              <a:buClr>
                <a:srgbClr val="1155CC"/>
              </a:buClr>
              <a:buSzPts val="1500"/>
              <a:buChar char="•"/>
            </a:pPr>
            <a:r>
              <a:rPr lang="en" sz="1500">
                <a:latin typeface="Patrick Hand"/>
                <a:ea typeface="Patrick Hand"/>
                <a:cs typeface="Patrick Hand"/>
                <a:sym typeface="Patrick Hand"/>
              </a:rPr>
              <a:t>Opportunities for </a:t>
            </a:r>
            <a:r>
              <a:rPr lang="en" sz="1500" b="1">
                <a:latin typeface="Patrick Hand"/>
                <a:ea typeface="Patrick Hand"/>
                <a:cs typeface="Patrick Hand"/>
                <a:sym typeface="Patrick Hand"/>
              </a:rPr>
              <a:t>teaching about online safety issues</a:t>
            </a:r>
            <a:r>
              <a:rPr lang="en" sz="1500">
                <a:latin typeface="Patrick Hand"/>
                <a:ea typeface="Patrick Hand"/>
                <a:cs typeface="Patrick Hand"/>
                <a:sym typeface="Patrick Hand"/>
              </a:rPr>
              <a:t> are identified in other areas of the curriculum.</a:t>
            </a:r>
            <a:endParaRPr sz="1500">
              <a:latin typeface="Patrick Hand"/>
              <a:ea typeface="Patrick Hand"/>
              <a:cs typeface="Patrick Hand"/>
              <a:sym typeface="Patrick Hand"/>
            </a:endParaRPr>
          </a:p>
        </p:txBody>
      </p:sp>
      <p:sp>
        <p:nvSpPr>
          <p:cNvPr id="1475" name="Google Shape;1475;p56"/>
          <p:cNvSpPr txBox="1"/>
          <p:nvPr/>
        </p:nvSpPr>
        <p:spPr>
          <a:xfrm>
            <a:off x="5071875" y="1114225"/>
            <a:ext cx="3158100" cy="3512400"/>
          </a:xfrm>
          <a:prstGeom prst="rect">
            <a:avLst/>
          </a:prstGeom>
          <a:noFill/>
          <a:ln>
            <a:noFill/>
          </a:ln>
        </p:spPr>
        <p:txBody>
          <a:bodyPr spcFirstLastPara="1" wrap="square" lIns="91425" tIns="91425" rIns="91425" bIns="91425" anchor="t" anchorCtr="0">
            <a:noAutofit/>
          </a:bodyPr>
          <a:lstStyle/>
          <a:p>
            <a:pPr marL="457200" lvl="0" indent="0" algn="ctr" rtl="0">
              <a:spcBef>
                <a:spcPts val="0"/>
              </a:spcBef>
              <a:spcAft>
                <a:spcPts val="0"/>
              </a:spcAft>
              <a:buNone/>
            </a:pPr>
            <a:r>
              <a:rPr lang="en" sz="2200" b="1">
                <a:solidFill>
                  <a:srgbClr val="674EA7"/>
                </a:solidFill>
                <a:latin typeface="Patrick Hand"/>
                <a:ea typeface="Patrick Hand"/>
                <a:cs typeface="Patrick Hand"/>
                <a:sym typeface="Patrick Hand"/>
              </a:rPr>
              <a:t>At Home</a:t>
            </a:r>
            <a:endParaRPr sz="2200" b="1">
              <a:solidFill>
                <a:srgbClr val="674EA7"/>
              </a:solidFill>
              <a:latin typeface="Patrick Hand"/>
              <a:ea typeface="Patrick Hand"/>
              <a:cs typeface="Patrick Hand"/>
              <a:sym typeface="Patrick Hand"/>
            </a:endParaRPr>
          </a:p>
          <a:p>
            <a:pPr marL="0" lvl="0" indent="0" algn="l" rtl="0">
              <a:spcBef>
                <a:spcPts val="0"/>
              </a:spcBef>
              <a:spcAft>
                <a:spcPts val="0"/>
              </a:spcAft>
              <a:buNone/>
            </a:pPr>
            <a:endParaRPr sz="1600">
              <a:latin typeface="Patrick Hand"/>
              <a:ea typeface="Patrick Hand"/>
              <a:cs typeface="Patrick Hand"/>
              <a:sym typeface="Patrick Hand"/>
            </a:endParaRPr>
          </a:p>
          <a:p>
            <a:pPr marL="274320" lvl="0" indent="-229997" algn="l" rtl="0">
              <a:lnSpc>
                <a:spcPct val="80000"/>
              </a:lnSpc>
              <a:spcBef>
                <a:spcPts val="0"/>
              </a:spcBef>
              <a:spcAft>
                <a:spcPts val="0"/>
              </a:spcAft>
              <a:buClr>
                <a:srgbClr val="1155CC"/>
              </a:buClr>
              <a:buSzPts val="1600"/>
              <a:buFont typeface="Noto Sans Symbols"/>
              <a:buChar char="⦿"/>
            </a:pPr>
            <a:r>
              <a:rPr lang="en" sz="1600" b="1">
                <a:latin typeface="Patrick Hand"/>
                <a:ea typeface="Patrick Hand"/>
                <a:cs typeface="Patrick Hand"/>
                <a:sym typeface="Patrick Hand"/>
              </a:rPr>
              <a:t>Reinforce the messages</a:t>
            </a:r>
            <a:r>
              <a:rPr lang="en" sz="1600">
                <a:latin typeface="Patrick Hand"/>
                <a:ea typeface="Patrick Hand"/>
                <a:cs typeface="Patrick Hand"/>
                <a:sym typeface="Patrick Hand"/>
              </a:rPr>
              <a:t> shared through the acceptable use agreements.</a:t>
            </a:r>
            <a:endParaRPr sz="1600">
              <a:latin typeface="Patrick Hand"/>
              <a:ea typeface="Patrick Hand"/>
              <a:cs typeface="Patrick Hand"/>
              <a:sym typeface="Patrick Hand"/>
            </a:endParaRPr>
          </a:p>
          <a:p>
            <a:pPr marL="274320" lvl="0" indent="-229997" algn="l" rtl="0">
              <a:lnSpc>
                <a:spcPct val="80000"/>
              </a:lnSpc>
              <a:spcBef>
                <a:spcPts val="600"/>
              </a:spcBef>
              <a:spcAft>
                <a:spcPts val="0"/>
              </a:spcAft>
              <a:buClr>
                <a:srgbClr val="1155CC"/>
              </a:buClr>
              <a:buSzPts val="1600"/>
              <a:buFont typeface="Noto Sans Symbols"/>
              <a:buChar char="⦿"/>
            </a:pPr>
            <a:r>
              <a:rPr lang="en" sz="1600" b="1">
                <a:latin typeface="Patrick Hand"/>
                <a:ea typeface="Patrick Hand"/>
                <a:cs typeface="Patrick Hand"/>
                <a:sym typeface="Patrick Hand"/>
              </a:rPr>
              <a:t>Monitor what your child is viewing</a:t>
            </a:r>
            <a:r>
              <a:rPr lang="en" sz="1600">
                <a:latin typeface="Patrick Hand"/>
                <a:ea typeface="Patrick Hand"/>
                <a:cs typeface="Patrick Hand"/>
                <a:sym typeface="Patrick Hand"/>
              </a:rPr>
              <a:t> on the Internet and have open discussions about who they are communicating with. </a:t>
            </a:r>
            <a:endParaRPr sz="1600">
              <a:latin typeface="Patrick Hand"/>
              <a:ea typeface="Patrick Hand"/>
              <a:cs typeface="Patrick Hand"/>
              <a:sym typeface="Patrick Hand"/>
            </a:endParaRPr>
          </a:p>
          <a:p>
            <a:pPr marL="274320" lvl="0" indent="-250863" algn="l" rtl="0">
              <a:lnSpc>
                <a:spcPct val="80000"/>
              </a:lnSpc>
              <a:spcBef>
                <a:spcPts val="600"/>
              </a:spcBef>
              <a:spcAft>
                <a:spcPts val="0"/>
              </a:spcAft>
              <a:buClr>
                <a:srgbClr val="1155CC"/>
              </a:buClr>
              <a:buSzPts val="2000"/>
              <a:buFont typeface="Noto Sans Symbols"/>
              <a:buChar char="⦿"/>
            </a:pPr>
            <a:r>
              <a:rPr lang="en" sz="1600" b="1">
                <a:latin typeface="Patrick Hand"/>
                <a:ea typeface="Patrick Hand"/>
                <a:cs typeface="Patrick Hand"/>
                <a:sym typeface="Patrick Hand"/>
              </a:rPr>
              <a:t>Set clear boundaries</a:t>
            </a:r>
            <a:r>
              <a:rPr lang="en" sz="1600">
                <a:latin typeface="Patrick Hand"/>
                <a:ea typeface="Patrick Hand"/>
                <a:cs typeface="Patrick Hand"/>
                <a:sym typeface="Patrick Hand"/>
              </a:rPr>
              <a:t> regarding who they can communicate with (i.e. only people that they know in the real world) and how much time that they spend on the computer or tablet.</a:t>
            </a:r>
            <a:endParaRPr sz="1600">
              <a:latin typeface="Patrick Hand"/>
              <a:ea typeface="Patrick Hand"/>
              <a:cs typeface="Patrick Hand"/>
              <a:sym typeface="Patrick Hand"/>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516"/>
        <p:cNvGrpSpPr/>
        <p:nvPr/>
      </p:nvGrpSpPr>
      <p:grpSpPr>
        <a:xfrm>
          <a:off x="0" y="0"/>
          <a:ext cx="0" cy="0"/>
          <a:chOff x="0" y="0"/>
          <a:chExt cx="0" cy="0"/>
        </a:xfrm>
      </p:grpSpPr>
      <p:sp>
        <p:nvSpPr>
          <p:cNvPr id="1517" name="Google Shape;1517;p59"/>
          <p:cNvSpPr txBox="1"/>
          <p:nvPr/>
        </p:nvSpPr>
        <p:spPr>
          <a:xfrm>
            <a:off x="934040" y="278753"/>
            <a:ext cx="6303600" cy="687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700" dirty="0">
                <a:solidFill>
                  <a:schemeClr val="accent2"/>
                </a:solidFill>
                <a:latin typeface="Patrick Hand"/>
                <a:ea typeface="Patrick Hand"/>
                <a:cs typeface="Patrick Hand"/>
                <a:sym typeface="Patrick Hand"/>
              </a:rPr>
              <a:t>                     Key Trips </a:t>
            </a:r>
            <a:endParaRPr dirty="0">
              <a:latin typeface="Raleway Medium"/>
              <a:ea typeface="Raleway Medium"/>
              <a:cs typeface="Raleway Medium"/>
              <a:sym typeface="Raleway Medium"/>
            </a:endParaRPr>
          </a:p>
        </p:txBody>
      </p:sp>
      <p:pic>
        <p:nvPicPr>
          <p:cNvPr id="1518" name="Google Shape;1518;p59"/>
          <p:cNvPicPr preferRelativeResize="0"/>
          <p:nvPr/>
        </p:nvPicPr>
        <p:blipFill>
          <a:blip r:embed="rId3">
            <a:alphaModFix/>
          </a:blip>
          <a:stretch>
            <a:fillRect/>
          </a:stretch>
        </p:blipFill>
        <p:spPr>
          <a:xfrm rot="572195">
            <a:off x="6666840" y="3995187"/>
            <a:ext cx="1141601" cy="832586"/>
          </a:xfrm>
          <a:prstGeom prst="rect">
            <a:avLst/>
          </a:prstGeom>
          <a:noFill/>
          <a:ln>
            <a:noFill/>
          </a:ln>
        </p:spPr>
      </p:pic>
      <p:graphicFrame>
        <p:nvGraphicFramePr>
          <p:cNvPr id="1519" name="Google Shape;1519;p59"/>
          <p:cNvGraphicFramePr/>
          <p:nvPr>
            <p:extLst>
              <p:ext uri="{D42A27DB-BD31-4B8C-83A1-F6EECF244321}">
                <p14:modId xmlns:p14="http://schemas.microsoft.com/office/powerpoint/2010/main" val="393240884"/>
              </p:ext>
            </p:extLst>
          </p:nvPr>
        </p:nvGraphicFramePr>
        <p:xfrm>
          <a:off x="437771" y="1687556"/>
          <a:ext cx="8506350" cy="1294250"/>
        </p:xfrm>
        <a:graphic>
          <a:graphicData uri="http://schemas.openxmlformats.org/drawingml/2006/table">
            <a:tbl>
              <a:tblPr>
                <a:noFill/>
              </a:tblPr>
              <a:tblGrid>
                <a:gridCol w="2835450">
                  <a:extLst>
                    <a:ext uri="{9D8B030D-6E8A-4147-A177-3AD203B41FA5}">
                      <a16:colId xmlns:a16="http://schemas.microsoft.com/office/drawing/2014/main" val="20000"/>
                    </a:ext>
                  </a:extLst>
                </a:gridCol>
                <a:gridCol w="2835450">
                  <a:extLst>
                    <a:ext uri="{9D8B030D-6E8A-4147-A177-3AD203B41FA5}">
                      <a16:colId xmlns:a16="http://schemas.microsoft.com/office/drawing/2014/main" val="20001"/>
                    </a:ext>
                  </a:extLst>
                </a:gridCol>
                <a:gridCol w="2835450">
                  <a:extLst>
                    <a:ext uri="{9D8B030D-6E8A-4147-A177-3AD203B41FA5}">
                      <a16:colId xmlns:a16="http://schemas.microsoft.com/office/drawing/2014/main" val="20002"/>
                    </a:ext>
                  </a:extLst>
                </a:gridCol>
              </a:tblGrid>
              <a:tr h="654200">
                <a:tc>
                  <a:txBody>
                    <a:bodyPr/>
                    <a:lstStyle/>
                    <a:p>
                      <a:pPr marL="0" lvl="0" indent="0" algn="ctr" rtl="0">
                        <a:spcBef>
                          <a:spcPts val="0"/>
                        </a:spcBef>
                        <a:spcAft>
                          <a:spcPts val="0"/>
                        </a:spcAft>
                        <a:buNone/>
                      </a:pPr>
                      <a:r>
                        <a:rPr lang="en" sz="1700">
                          <a:latin typeface="Patrick Hand"/>
                          <a:ea typeface="Patrick Hand"/>
                          <a:cs typeface="Patrick Hand"/>
                          <a:sym typeface="Patrick Hand"/>
                        </a:rPr>
                        <a:t>Autumn 1</a:t>
                      </a:r>
                      <a:endParaRPr sz="1700">
                        <a:latin typeface="Patrick Hand"/>
                        <a:ea typeface="Patrick Hand"/>
                        <a:cs typeface="Patrick Hand"/>
                        <a:sym typeface="Patrick Hand"/>
                      </a:endParaRPr>
                    </a:p>
                  </a:txBody>
                  <a:tcPr marL="91425" marR="91425" marT="91425" marB="91425">
                    <a:solidFill>
                      <a:schemeClr val="accent6"/>
                    </a:solidFill>
                  </a:tcPr>
                </a:tc>
                <a:tc>
                  <a:txBody>
                    <a:bodyPr/>
                    <a:lstStyle/>
                    <a:p>
                      <a:pPr marL="0" lvl="0" indent="0" algn="ctr" rtl="0">
                        <a:spcBef>
                          <a:spcPts val="0"/>
                        </a:spcBef>
                        <a:spcAft>
                          <a:spcPts val="0"/>
                        </a:spcAft>
                        <a:buNone/>
                      </a:pPr>
                      <a:r>
                        <a:rPr lang="en" sz="1700">
                          <a:latin typeface="Patrick Hand"/>
                          <a:ea typeface="Patrick Hand"/>
                          <a:cs typeface="Patrick Hand"/>
                          <a:sym typeface="Patrick Hand"/>
                        </a:rPr>
                        <a:t>Autumn 2</a:t>
                      </a:r>
                      <a:endParaRPr sz="1700">
                        <a:latin typeface="Patrick Hand"/>
                        <a:ea typeface="Patrick Hand"/>
                        <a:cs typeface="Patrick Hand"/>
                        <a:sym typeface="Patrick Hand"/>
                      </a:endParaRPr>
                    </a:p>
                  </a:txBody>
                  <a:tcPr marL="91425" marR="91425" marT="91425" marB="91425">
                    <a:solidFill>
                      <a:schemeClr val="accent6"/>
                    </a:solidFill>
                  </a:tcPr>
                </a:tc>
                <a:tc>
                  <a:txBody>
                    <a:bodyPr/>
                    <a:lstStyle/>
                    <a:p>
                      <a:pPr marL="0" lvl="0" indent="0" algn="ctr" rtl="0">
                        <a:spcBef>
                          <a:spcPts val="0"/>
                        </a:spcBef>
                        <a:spcAft>
                          <a:spcPts val="0"/>
                        </a:spcAft>
                        <a:buNone/>
                      </a:pPr>
                      <a:r>
                        <a:rPr lang="en" sz="1700">
                          <a:latin typeface="Patrick Hand"/>
                          <a:ea typeface="Patrick Hand"/>
                          <a:cs typeface="Patrick Hand"/>
                          <a:sym typeface="Patrick Hand"/>
                        </a:rPr>
                        <a:t>Spring 1</a:t>
                      </a:r>
                      <a:endParaRPr sz="1700">
                        <a:latin typeface="Patrick Hand"/>
                        <a:ea typeface="Patrick Hand"/>
                        <a:cs typeface="Patrick Hand"/>
                        <a:sym typeface="Patrick Hand"/>
                      </a:endParaRPr>
                    </a:p>
                  </a:txBody>
                  <a:tcPr marL="91425" marR="91425" marT="91425" marB="91425">
                    <a:solidFill>
                      <a:schemeClr val="accent6"/>
                    </a:solidFill>
                  </a:tcPr>
                </a:tc>
                <a:extLst>
                  <a:ext uri="{0D108BD9-81ED-4DB2-BD59-A6C34878D82A}">
                    <a16:rowId xmlns:a16="http://schemas.microsoft.com/office/drawing/2014/main" val="10000"/>
                  </a:ext>
                </a:extLst>
              </a:tr>
              <a:tr h="441925">
                <a:tc>
                  <a:txBody>
                    <a:bodyPr/>
                    <a:lstStyle/>
                    <a:p>
                      <a:pPr marL="0" lvl="0" indent="0" algn="ctr" rtl="0">
                        <a:spcBef>
                          <a:spcPts val="0"/>
                        </a:spcBef>
                        <a:spcAft>
                          <a:spcPts val="0"/>
                        </a:spcAft>
                        <a:buNone/>
                      </a:pPr>
                      <a:r>
                        <a:rPr lang="en-US" sz="1500" dirty="0">
                          <a:latin typeface="Patrick Hand"/>
                          <a:ea typeface="Patrick Hand"/>
                          <a:cs typeface="Patrick Hand"/>
                          <a:sym typeface="Patrick Hand"/>
                        </a:rPr>
                        <a:t>Tuesday 16</a:t>
                      </a:r>
                      <a:r>
                        <a:rPr lang="en-US" sz="1500" baseline="30000" dirty="0">
                          <a:latin typeface="Patrick Hand"/>
                          <a:ea typeface="Patrick Hand"/>
                          <a:cs typeface="Patrick Hand"/>
                          <a:sym typeface="Patrick Hand"/>
                        </a:rPr>
                        <a:t>th</a:t>
                      </a:r>
                      <a:r>
                        <a:rPr lang="en-US" sz="1500" dirty="0">
                          <a:latin typeface="Patrick Hand"/>
                          <a:ea typeface="Patrick Hand"/>
                          <a:cs typeface="Patrick Hand"/>
                          <a:sym typeface="Patrick Hand"/>
                        </a:rPr>
                        <a:t> September – Think Tank </a:t>
                      </a:r>
                    </a:p>
                    <a:p>
                      <a:pPr marL="0" lvl="0" indent="0" algn="ctr" rtl="0">
                        <a:spcBef>
                          <a:spcPts val="0"/>
                        </a:spcBef>
                        <a:spcAft>
                          <a:spcPts val="0"/>
                        </a:spcAft>
                        <a:buNone/>
                      </a:pPr>
                      <a:endParaRPr sz="1500" dirty="0">
                        <a:latin typeface="Patrick Hand"/>
                        <a:ea typeface="Patrick Hand"/>
                        <a:cs typeface="Patrick Hand"/>
                        <a:sym typeface="Patrick Hand"/>
                      </a:endParaRPr>
                    </a:p>
                  </a:txBody>
                  <a:tcPr marL="91425" marR="91425" marT="91425" marB="91425"/>
                </a:tc>
                <a:tc>
                  <a:txBody>
                    <a:bodyPr/>
                    <a:lstStyle/>
                    <a:p>
                      <a:pPr marL="0" lvl="0" indent="0" algn="ctr" rtl="0">
                        <a:spcBef>
                          <a:spcPts val="0"/>
                        </a:spcBef>
                        <a:spcAft>
                          <a:spcPts val="0"/>
                        </a:spcAft>
                        <a:buNone/>
                      </a:pPr>
                      <a:r>
                        <a:rPr lang="en-US" sz="1500" dirty="0">
                          <a:latin typeface="Patrick Hand"/>
                          <a:ea typeface="Patrick Hand"/>
                          <a:cs typeface="Patrick Hand"/>
                          <a:sym typeface="Patrick Hand"/>
                        </a:rPr>
                        <a:t>Swimming TBC </a:t>
                      </a:r>
                      <a:endParaRPr sz="1500" dirty="0">
                        <a:latin typeface="Patrick Hand"/>
                        <a:ea typeface="Patrick Hand"/>
                        <a:cs typeface="Patrick Hand"/>
                        <a:sym typeface="Patrick Hand"/>
                      </a:endParaRPr>
                    </a:p>
                  </a:txBody>
                  <a:tcPr marL="91425" marR="91425" marT="91425" marB="91425"/>
                </a:tc>
                <a:tc>
                  <a:txBody>
                    <a:bodyPr/>
                    <a:lstStyle/>
                    <a:p>
                      <a:pPr marL="0" lvl="0" indent="0" algn="ctr" rtl="0">
                        <a:spcBef>
                          <a:spcPts val="0"/>
                        </a:spcBef>
                        <a:spcAft>
                          <a:spcPts val="0"/>
                        </a:spcAft>
                        <a:buNone/>
                      </a:pPr>
                      <a:r>
                        <a:rPr lang="en-US" sz="1500" dirty="0">
                          <a:latin typeface="Patrick Hand"/>
                          <a:ea typeface="Patrick Hand"/>
                          <a:cs typeface="Patrick Hand"/>
                          <a:sym typeface="Patrick Hand"/>
                        </a:rPr>
                        <a:t>9</a:t>
                      </a:r>
                      <a:r>
                        <a:rPr lang="en-GB" sz="1500" baseline="30000" dirty="0">
                          <a:latin typeface="Patrick Hand"/>
                          <a:ea typeface="Patrick Hand"/>
                          <a:cs typeface="Patrick Hand"/>
                          <a:sym typeface="Patrick Hand"/>
                        </a:rPr>
                        <a:t>th</a:t>
                      </a:r>
                      <a:r>
                        <a:rPr lang="en-GB" sz="1500" dirty="0">
                          <a:latin typeface="Patrick Hand"/>
                          <a:ea typeface="Patrick Hand"/>
                          <a:cs typeface="Patrick Hand"/>
                          <a:sym typeface="Patrick Hand"/>
                        </a:rPr>
                        <a:t> February – Geography Walk to St Wulstans Nature Reserve </a:t>
                      </a:r>
                      <a:endParaRPr sz="1500" dirty="0">
                        <a:latin typeface="Patrick Hand"/>
                        <a:ea typeface="Patrick Hand"/>
                        <a:cs typeface="Patrick Hand"/>
                        <a:sym typeface="Patrick Hand"/>
                      </a:endParaRPr>
                    </a:p>
                  </a:txBody>
                  <a:tcPr marL="91425" marR="91425" marT="91425" marB="91425"/>
                </a:tc>
                <a:extLst>
                  <a:ext uri="{0D108BD9-81ED-4DB2-BD59-A6C34878D82A}">
                    <a16:rowId xmlns:a16="http://schemas.microsoft.com/office/drawing/2014/main" val="10001"/>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485"/>
        <p:cNvGrpSpPr/>
        <p:nvPr/>
      </p:nvGrpSpPr>
      <p:grpSpPr>
        <a:xfrm>
          <a:off x="0" y="0"/>
          <a:ext cx="0" cy="0"/>
          <a:chOff x="0" y="0"/>
          <a:chExt cx="0" cy="0"/>
        </a:xfrm>
      </p:grpSpPr>
      <p:sp>
        <p:nvSpPr>
          <p:cNvPr id="1486" name="Google Shape;1486;p58"/>
          <p:cNvSpPr txBox="1"/>
          <p:nvPr/>
        </p:nvSpPr>
        <p:spPr>
          <a:xfrm>
            <a:off x="934397" y="-67665"/>
            <a:ext cx="7275206" cy="2320200"/>
          </a:xfrm>
          <a:prstGeom prst="rect">
            <a:avLst/>
          </a:prstGeom>
          <a:noFill/>
          <a:ln>
            <a:noFill/>
          </a:ln>
        </p:spPr>
        <p:txBody>
          <a:bodyPr spcFirstLastPara="1" wrap="square" lIns="45700" tIns="0" rIns="45700" bIns="0" anchor="b" anchorCtr="0">
            <a:noAutofit/>
          </a:bodyPr>
          <a:lstStyle/>
          <a:p>
            <a:pPr marL="0" lvl="0" indent="0" algn="ctr" rtl="0">
              <a:spcBef>
                <a:spcPts val="0"/>
              </a:spcBef>
              <a:spcAft>
                <a:spcPts val="0"/>
              </a:spcAft>
              <a:buNone/>
            </a:pPr>
            <a:r>
              <a:rPr lang="en" sz="4300" b="1" dirty="0">
                <a:solidFill>
                  <a:srgbClr val="351C75"/>
                </a:solidFill>
                <a:latin typeface="Patrick Hand"/>
                <a:ea typeface="Patrick Hand"/>
                <a:cs typeface="Patrick Hand"/>
                <a:sym typeface="Patrick Hand"/>
              </a:rPr>
              <a:t>THANK YOU FOR YOUR CONTINUED SUPPORT</a:t>
            </a:r>
            <a:endParaRPr sz="5100" dirty="0">
              <a:solidFill>
                <a:srgbClr val="351C75"/>
              </a:solidFill>
              <a:latin typeface="Patrick Hand"/>
              <a:ea typeface="Patrick Hand"/>
              <a:cs typeface="Patrick Hand"/>
              <a:sym typeface="Patrick Hand"/>
            </a:endParaRPr>
          </a:p>
        </p:txBody>
      </p:sp>
      <p:pic>
        <p:nvPicPr>
          <p:cNvPr id="3" name="Picture 2">
            <a:extLst>
              <a:ext uri="{FF2B5EF4-FFF2-40B4-BE49-F238E27FC236}">
                <a16:creationId xmlns:a16="http://schemas.microsoft.com/office/drawing/2014/main" id="{EC827F92-57CD-C463-F70C-E008FEFE2527}"/>
              </a:ext>
            </a:extLst>
          </p:cNvPr>
          <p:cNvPicPr>
            <a:picLocks noChangeAspect="1"/>
          </p:cNvPicPr>
          <p:nvPr/>
        </p:nvPicPr>
        <p:blipFill>
          <a:blip r:embed="rId3"/>
          <a:stretch>
            <a:fillRect/>
          </a:stretch>
        </p:blipFill>
        <p:spPr>
          <a:xfrm>
            <a:off x="3048000" y="2333660"/>
            <a:ext cx="2939369" cy="2575344"/>
          </a:xfrm>
          <a:prstGeom prst="rect">
            <a:avLst/>
          </a:prstGeom>
        </p:spPr>
      </p:pic>
    </p:spTree>
  </p:cSld>
  <p:clrMapOvr>
    <a:masterClrMapping/>
  </p:clrMapOvr>
</p:sld>
</file>

<file path=ppt/theme/theme1.xml><?xml version="1.0" encoding="utf-8"?>
<a:theme xmlns:a="http://schemas.openxmlformats.org/drawingml/2006/main" name="Geometry Lesson by Slidesgo">
  <a:themeElements>
    <a:clrScheme name="Simple Light">
      <a:dk1>
        <a:srgbClr val="1E1E1E"/>
      </a:dk1>
      <a:lt1>
        <a:srgbClr val="FFFFFF"/>
      </a:lt1>
      <a:dk2>
        <a:srgbClr val="595959"/>
      </a:dk2>
      <a:lt2>
        <a:srgbClr val="C9E8E7"/>
      </a:lt2>
      <a:accent1>
        <a:srgbClr val="FFC649"/>
      </a:accent1>
      <a:accent2>
        <a:srgbClr val="9454B2"/>
      </a:accent2>
      <a:accent3>
        <a:srgbClr val="C593E2"/>
      </a:accent3>
      <a:accent4>
        <a:srgbClr val="FC007E"/>
      </a:accent4>
      <a:accent5>
        <a:srgbClr val="FF55A4"/>
      </a:accent5>
      <a:accent6>
        <a:srgbClr val="FCA7D2"/>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BB5EEE4AA7B604FA64B970D133EE234" ma:contentTypeVersion="4" ma:contentTypeDescription="Create a new document." ma:contentTypeScope="" ma:versionID="436694856d5af9d6972c660f8088bdbf">
  <xsd:schema xmlns:xsd="http://www.w3.org/2001/XMLSchema" xmlns:xs="http://www.w3.org/2001/XMLSchema" xmlns:p="http://schemas.microsoft.com/office/2006/metadata/properties" xmlns:ns2="ec599092-5fee-443a-be42-8b85e69120ae" targetNamespace="http://schemas.microsoft.com/office/2006/metadata/properties" ma:root="true" ma:fieldsID="114b3381b9f2316a6a6fd398e9aec7a4" ns2:_="">
    <xsd:import namespace="ec599092-5fee-443a-be42-8b85e69120a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c599092-5fee-443a-be42-8b85e69120a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CC8E074-5549-4B38-8DAD-C08A9D2739F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c599092-5fee-443a-be42-8b85e69120a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FED53CB-0CD4-4300-A37D-1B96130599E4}">
  <ds:schemaRefs>
    <ds:schemaRef ds:uri="http://schemas.microsoft.com/sharepoint/v3/contenttype/forms"/>
  </ds:schemaRefs>
</ds:datastoreItem>
</file>

<file path=customXml/itemProps3.xml><?xml version="1.0" encoding="utf-8"?>
<ds:datastoreItem xmlns:ds="http://schemas.openxmlformats.org/officeDocument/2006/customXml" ds:itemID="{A14106E5-EA89-4273-B9B3-7B4CE31631A4}">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9166</TotalTime>
  <Words>1410</Words>
  <Application>Microsoft Office PowerPoint</Application>
  <PresentationFormat>On-screen Show (16:9)</PresentationFormat>
  <Paragraphs>153</Paragraphs>
  <Slides>24</Slides>
  <Notes>15</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24</vt:i4>
      </vt:variant>
    </vt:vector>
  </HeadingPairs>
  <TitlesOfParts>
    <vt:vector size="38" baseType="lpstr">
      <vt:lpstr>WordVisi_MSFontService</vt:lpstr>
      <vt:lpstr>Arial</vt:lpstr>
      <vt:lpstr>Livvic</vt:lpstr>
      <vt:lpstr>Roboto Condensed Light</vt:lpstr>
      <vt:lpstr>Noto Sans Symbols</vt:lpstr>
      <vt:lpstr>Comic Sans MS</vt:lpstr>
      <vt:lpstr>Letter-join No-Lead 40</vt:lpstr>
      <vt:lpstr>Lato</vt:lpstr>
      <vt:lpstr>Patrick Hand</vt:lpstr>
      <vt:lpstr>Calibri</vt:lpstr>
      <vt:lpstr>Raleway</vt:lpstr>
      <vt:lpstr>Rubik</vt:lpstr>
      <vt:lpstr>Raleway Medium</vt:lpstr>
      <vt:lpstr>Geometry Lesson by Slidesgo</vt:lpstr>
      <vt:lpstr>Class 4 Welcome Evening</vt:lpstr>
      <vt:lpstr>Who’s Who in Class 4  </vt:lpstr>
      <vt:lpstr>Our Vision for an exciting year ahead!</vt:lpstr>
      <vt:lpstr>Our Values</vt:lpstr>
      <vt:lpstr>Behaviour – The Malvern Wells Way</vt:lpstr>
      <vt:lpstr>Communication in Class 3</vt:lpstr>
      <vt:lpstr>How can you support us to do our best?</vt:lpstr>
      <vt:lpstr>Home Learning</vt:lpstr>
      <vt:lpstr>PowerPoint Presentation</vt:lpstr>
      <vt:lpstr>What are we learning about this term? </vt:lpstr>
      <vt:lpstr>Autumn Term Timetable </vt:lpstr>
      <vt:lpstr>Maths</vt:lpstr>
      <vt:lpstr>PowerPoint Presentation</vt:lpstr>
      <vt:lpstr>PowerPoint Presentation</vt:lpstr>
      <vt:lpstr>PowerPoint Presentation</vt:lpstr>
      <vt:lpstr>Writing</vt:lpstr>
      <vt:lpstr>How can you help your child be a successful writer? </vt:lpstr>
      <vt:lpstr>Improve the Word </vt:lpstr>
      <vt:lpstr>My child is a good reader, what happens next?</vt:lpstr>
      <vt:lpstr>PowerPoint Presentation</vt:lpstr>
      <vt:lpstr>Online Safety</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and Year 1 Curriculum Evening</dc:title>
  <dc:creator>Jen Alford</dc:creator>
  <cp:lastModifiedBy>Sara Hernandez</cp:lastModifiedBy>
  <cp:revision>55</cp:revision>
  <dcterms:modified xsi:type="dcterms:W3CDTF">2025-09-03T09:24:02Z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0x0101000BB5EEE4AA7B604FA64B970D133EE234</vt:lpwstr>
  </property>
</Properties>
</file>